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304" r:id="rId5"/>
    <p:sldId id="343" r:id="rId6"/>
    <p:sldId id="344" r:id="rId7"/>
    <p:sldId id="353" r:id="rId8"/>
    <p:sldId id="312" r:id="rId9"/>
    <p:sldId id="311" r:id="rId10"/>
    <p:sldId id="351" r:id="rId11"/>
    <p:sldId id="352" r:id="rId12"/>
    <p:sldId id="313" r:id="rId13"/>
    <p:sldId id="294" r:id="rId14"/>
    <p:sldId id="295" r:id="rId15"/>
    <p:sldId id="268" r:id="rId16"/>
    <p:sldId id="316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8-445B-A8CC-92BE541CC7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8-445B-A8CC-92BE541CC7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78-445B-A8CC-92BE541CC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7471160"/>
        <c:axId val="497480672"/>
      </c:barChart>
      <c:catAx>
        <c:axId val="49747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480672"/>
        <c:crosses val="autoZero"/>
        <c:auto val="1"/>
        <c:lblAlgn val="ctr"/>
        <c:lblOffset val="100"/>
        <c:noMultiLvlLbl val="0"/>
      </c:catAx>
      <c:valAx>
        <c:axId val="49748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471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45780402582191E-2"/>
          <c:y val="0.15349991675373442"/>
          <c:w val="0.830642719348612"/>
          <c:h val="0.80184916773050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adadada</c:v>
                </c:pt>
                <c:pt idx="1">
                  <c:v>Korea</c:v>
                </c:pt>
                <c:pt idx="2">
                  <c:v>Japan</c:v>
                </c:pt>
                <c:pt idx="3">
                  <c:v>Russia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8.5</c:v>
                </c:pt>
                <c:pt idx="2">
                  <c:v>4.7</c:v>
                </c:pt>
                <c:pt idx="3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65-194B-B5A2-57CAA5335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adadada</c:v>
                </c:pt>
                <c:pt idx="1">
                  <c:v>Korea</c:v>
                </c:pt>
                <c:pt idx="2">
                  <c:v>Japan</c:v>
                </c:pt>
                <c:pt idx="3">
                  <c:v>Russia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6.2</c:v>
                </c:pt>
                <c:pt idx="1">
                  <c:v>11.1</c:v>
                </c:pt>
                <c:pt idx="2">
                  <c:v>5.0999999999999996</c:v>
                </c:pt>
                <c:pt idx="3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65-194B-B5A2-57CAA5335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0395816"/>
        <c:axId val="470753416"/>
      </c:barChart>
      <c:catAx>
        <c:axId val="470395816"/>
        <c:scaling>
          <c:orientation val="minMax"/>
        </c:scaling>
        <c:delete val="1"/>
        <c:axPos val="b"/>
        <c:majorGridlines>
          <c:spPr>
            <a:ln>
              <a:solidFill>
                <a:srgbClr val="A6A6A6"/>
              </a:solidFill>
            </a:ln>
          </c:spPr>
        </c:majorGridlines>
        <c:numFmt formatCode="General" sourceLinked="0"/>
        <c:majorTickMark val="none"/>
        <c:minorTickMark val="none"/>
        <c:tickLblPos val="nextTo"/>
        <c:crossAx val="470753416"/>
        <c:crosses val="autoZero"/>
        <c:auto val="1"/>
        <c:lblAlgn val="ctr"/>
        <c:lblOffset val="100"/>
        <c:noMultiLvlLbl val="0"/>
      </c:catAx>
      <c:valAx>
        <c:axId val="470753416"/>
        <c:scaling>
          <c:orientation val="minMax"/>
        </c:scaling>
        <c:delete val="1"/>
        <c:axPos val="l"/>
        <c:majorGridlines>
          <c:spPr>
            <a:ln w="12700">
              <a:solidFill>
                <a:srgbClr val="A6A6A6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470395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C6-48D1-8A05-D494EB4149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C6-48D1-8A05-D494EB4149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C6-48D1-8A05-D494EB4149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F2-304B-B364-C90DE7A44D54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F2-304B-B364-C90DE7A44D54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F2-304B-B364-C90DE7A44D54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F2-304B-B364-C90DE7A44D5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4E24-B9B6-B6C7BA5A1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14-4F31-8AEE-556C441A54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14-4F31-8AEE-556C441A5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877008"/>
        <c:axId val="534872744"/>
      </c:areaChart>
      <c:dateAx>
        <c:axId val="5348770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72744"/>
        <c:crosses val="autoZero"/>
        <c:auto val="1"/>
        <c:lblOffset val="100"/>
        <c:baseTimeUnit val="days"/>
      </c:dateAx>
      <c:valAx>
        <c:axId val="534872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77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D0-4F26-9BFD-DE448A7DB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4913872"/>
        <c:axId val="684914528"/>
      </c:scatterChart>
      <c:valAx>
        <c:axId val="684913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914528"/>
        <c:crosses val="autoZero"/>
        <c:crossBetween val="midCat"/>
      </c:valAx>
      <c:valAx>
        <c:axId val="68491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91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34-49D9-8ADE-E7B4694BB660}"/>
              </c:ext>
            </c:extLst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34-49D9-8ADE-E7B4694BB660}"/>
              </c:ext>
            </c:extLst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34-49D9-8ADE-E7B4694BB660}"/>
              </c:ext>
            </c:extLst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34-49D9-8ADE-E7B4694BB66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34-49D9-8ADE-E7B4694BB6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Chart</a:t>
            </a:r>
            <a:r>
              <a:rPr lang="en-US" baseline="0" dirty="0">
                <a:solidFill>
                  <a:schemeClr val="tx1"/>
                </a:solidFill>
              </a:rPr>
              <a:t> Title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5109747916117192"/>
          <c:y val="3.41283537825771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686046614542307E-2"/>
          <c:y val="0.22804565997518034"/>
          <c:w val="0.93817829080011539"/>
          <c:h val="0.4786364567136921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9E9-5843-8B7E-E218E4E843F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9E9-5843-8B7E-E218E4E843F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9E9-5843-8B7E-E218E4E843F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9E9-5843-8B7E-E218E4E843F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B-4DB1-BC2F-E9FD1AEF1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594933787263705E-3"/>
          <c:y val="6.5716899874634596E-2"/>
          <c:w val="0.98701075993190901"/>
          <c:h val="0.86856620025072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2004</c:v>
                </c:pt>
              </c:strCache>
            </c:strRef>
          </c:tx>
          <c:spPr>
            <a:gradFill>
              <a:gsLst>
                <a:gs pos="24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Americas</c:v>
                </c:pt>
                <c:pt idx="1">
                  <c:v>Asia</c:v>
                </c:pt>
                <c:pt idx="2">
                  <c:v>Europe</c:v>
                </c:pt>
                <c:pt idx="3">
                  <c:v>Australia</c:v>
                </c:pt>
                <c:pt idx="4">
                  <c:v>Africa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5</c:v>
                </c:pt>
                <c:pt idx="3">
                  <c:v>9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6-4F4E-B448-EE3849A35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2005</c:v>
                </c:pt>
              </c:strCache>
            </c:strRef>
          </c:tx>
          <c:spPr>
            <a:gradFill>
              <a:gsLst>
                <a:gs pos="70000">
                  <a:schemeClr val="accent2">
                    <a:lumMod val="75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Americas</c:v>
                </c:pt>
                <c:pt idx="1">
                  <c:v>Asia</c:v>
                </c:pt>
                <c:pt idx="2">
                  <c:v>Europe</c:v>
                </c:pt>
                <c:pt idx="3">
                  <c:v>Australia</c:v>
                </c:pt>
                <c:pt idx="4">
                  <c:v>Africa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13</c:v>
                </c:pt>
                <c:pt idx="2">
                  <c:v>11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26-4F4E-B448-EE3849A35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2006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Americas</c:v>
                </c:pt>
                <c:pt idx="1">
                  <c:v>Asia</c:v>
                </c:pt>
                <c:pt idx="2">
                  <c:v>Europe</c:v>
                </c:pt>
                <c:pt idx="3">
                  <c:v>Australia</c:v>
                </c:pt>
                <c:pt idx="4">
                  <c:v>Africa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12</c:v>
                </c:pt>
                <c:pt idx="2">
                  <c:v>13</c:v>
                </c:pt>
                <c:pt idx="3">
                  <c:v>15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26-4F4E-B448-EE3849A35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5722184"/>
        <c:axId val="513984120"/>
      </c:barChart>
      <c:catAx>
        <c:axId val="465722184"/>
        <c:scaling>
          <c:orientation val="minMax"/>
        </c:scaling>
        <c:delete val="1"/>
        <c:axPos val="b"/>
        <c:majorGridlines>
          <c:spPr>
            <a:ln w="9525" cmpd="sng">
              <a:solidFill>
                <a:srgbClr val="A6A6A6"/>
              </a:solidFill>
            </a:ln>
          </c:spPr>
        </c:majorGridlines>
        <c:numFmt formatCode="General" sourceLinked="0"/>
        <c:majorTickMark val="none"/>
        <c:minorTickMark val="none"/>
        <c:tickLblPos val="nextTo"/>
        <c:crossAx val="513984120"/>
        <c:crosses val="autoZero"/>
        <c:auto val="1"/>
        <c:lblAlgn val="ctr"/>
        <c:lblOffset val="100"/>
        <c:noMultiLvlLbl val="0"/>
      </c:catAx>
      <c:valAx>
        <c:axId val="513984120"/>
        <c:scaling>
          <c:orientation val="minMax"/>
        </c:scaling>
        <c:delete val="1"/>
        <c:axPos val="l"/>
        <c:majorGridlines>
          <c:spPr>
            <a:ln w="12700">
              <a:solidFill>
                <a:srgbClr val="868686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465722184"/>
        <c:crosses val="autoZero"/>
        <c:crossBetween val="between"/>
      </c:valAx>
      <c:spPr>
        <a:ln>
          <a:solidFill>
            <a:srgbClr val="A6A6A6"/>
          </a:solidFill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670C-684C-8EF6-BEF2A78714E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670C-684C-8EF6-BEF2A78714E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670C-684C-8EF6-BEF2A78714E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670C-684C-8EF6-BEF2A78714E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670C-684C-8EF6-BEF2A78714E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670C-684C-8EF6-BEF2A78714E4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1.1000000000000001</c:v>
                </c:pt>
                <c:pt idx="1">
                  <c:v>1.6</c:v>
                </c:pt>
                <c:pt idx="2">
                  <c:v>1.2</c:v>
                </c:pt>
                <c:pt idx="3">
                  <c:v>2</c:v>
                </c:pt>
                <c:pt idx="4">
                  <c:v>0.9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70C-684C-8EF6-BEF2A7871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700138531343419E-3"/>
          <c:y val="0"/>
          <c:w val="0.830642719348613"/>
          <c:h val="0.80184916773050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Vietnam</c:v>
                </c:pt>
                <c:pt idx="2">
                  <c:v>Indonesia</c:v>
                </c:pt>
                <c:pt idx="3">
                  <c:v>India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1.3</c:v>
                </c:pt>
                <c:pt idx="1">
                  <c:v>2.8</c:v>
                </c:pt>
                <c:pt idx="2">
                  <c:v>1.8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F9-5542-ADF0-53A5A5E5CC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aseline="0">
                    <a:solidFill>
                      <a:srgbClr val="FFFFF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Vietnam</c:v>
                </c:pt>
                <c:pt idx="2">
                  <c:v>Indonesia</c:v>
                </c:pt>
                <c:pt idx="3">
                  <c:v>India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2.2000000000000002</c:v>
                </c:pt>
                <c:pt idx="2">
                  <c:v>2.9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F9-5542-ADF0-53A5A5E5C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2290008"/>
        <c:axId val="481613720"/>
      </c:barChart>
      <c:catAx>
        <c:axId val="482290008"/>
        <c:scaling>
          <c:orientation val="minMax"/>
        </c:scaling>
        <c:delete val="1"/>
        <c:axPos val="b"/>
        <c:majorGridlines>
          <c:spPr>
            <a:ln>
              <a:solidFill>
                <a:srgbClr val="A6A6A6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481613720"/>
        <c:crosses val="autoZero"/>
        <c:auto val="1"/>
        <c:lblAlgn val="ctr"/>
        <c:lblOffset val="100"/>
        <c:noMultiLvlLbl val="0"/>
      </c:catAx>
      <c:valAx>
        <c:axId val="481613720"/>
        <c:scaling>
          <c:orientation val="minMax"/>
        </c:scaling>
        <c:delete val="1"/>
        <c:axPos val="l"/>
        <c:majorGridlines>
          <c:spPr>
            <a:ln w="12700">
              <a:solidFill>
                <a:srgbClr val="A6A6A6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482290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26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3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3">
      <a:schemeClr val="dk1"/>
    </cs:effectRef>
    <cs:fontRef idx="minor">
      <a:schemeClr val="tx1"/>
    </cs:fontRef>
  </cs:dataPoint3D>
  <cs:dataPointLine>
    <cs:lnRef idx="1">
      <cs:styleClr val="auto"/>
    </cs:lnRef>
    <cs:lineWidthScale>7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3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3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3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Task description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Step 1 Title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Step 2 Title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Task description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Step 3 Title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227E5-0005-4204-A4E7-B4896A8A246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5C3C0-674C-469F-9A56-0F51F0AF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7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8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56F3-01D4-42CE-9B98-474CEA454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8AE8E-E3F9-4109-8800-93D873011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D4F7A-FE8C-441C-8293-B8822C73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1028-553E-4ABE-8BCB-D5B8DDA2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3BB-E1DE-40EB-87E0-CB538714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3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95E-36E6-40DE-BA56-ADBAC12E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C78-578C-42DD-8D5A-17369425C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D4CAC-74B7-41AB-9FEA-2188D35A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7D1C5-5EB9-4762-A981-882062B6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C0B2-F3A6-4C12-8559-6E086E14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2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E6F02-F869-4061-B8F5-A36752DCE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57840-A150-4324-8188-405081B1F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0715-2A7F-48F5-A5A0-0D0F820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4DC56-EDE8-437A-AB04-200B65FD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3130-9650-470F-BC13-0BB533C8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55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45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arrow Conten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5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2F027-19B2-AF4D-A188-5215541C8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D9638-0FDB-4306-8A62-C84D2144907E}"/>
              </a:ext>
            </a:extLst>
          </p:cNvPr>
          <p:cNvSpPr/>
          <p:nvPr userDrawn="1"/>
        </p:nvSpPr>
        <p:spPr>
          <a:xfrm>
            <a:off x="838200" y="1119060"/>
            <a:ext cx="5058103" cy="3158650"/>
          </a:xfrm>
          <a:prstGeom prst="roundRect">
            <a:avLst>
              <a:gd name="adj" fmla="val 2692"/>
            </a:avLst>
          </a:pr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990E77-0451-46EF-A396-5B466F5E251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24044088"/>
              </p:ext>
            </p:extLst>
          </p:nvPr>
        </p:nvGraphicFramePr>
        <p:xfrm>
          <a:off x="1128110" y="1119060"/>
          <a:ext cx="4463393" cy="2975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8859BF36-FBB7-4FFA-B5BD-69EA5CDE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4"/>
            <a:ext cx="10515600" cy="585770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effectLst>
                  <a:glow rad="165100">
                    <a:schemeClr val="tx1"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F3EDCB-B646-48B3-BE6A-EA954DEB7ACE}"/>
              </a:ext>
            </a:extLst>
          </p:cNvPr>
          <p:cNvSpPr/>
          <p:nvPr userDrawn="1"/>
        </p:nvSpPr>
        <p:spPr>
          <a:xfrm>
            <a:off x="838201" y="4325882"/>
            <a:ext cx="2501462" cy="2230054"/>
          </a:xfrm>
          <a:prstGeom prst="roundRect">
            <a:avLst>
              <a:gd name="adj" fmla="val 2692"/>
            </a:avLst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AA81C3-5144-4B51-96E7-FC21C502F778}"/>
              </a:ext>
            </a:extLst>
          </p:cNvPr>
          <p:cNvSpPr/>
          <p:nvPr userDrawn="1"/>
        </p:nvSpPr>
        <p:spPr>
          <a:xfrm>
            <a:off x="3394841" y="4325882"/>
            <a:ext cx="2501462" cy="2230054"/>
          </a:xfrm>
          <a:prstGeom prst="roundRect">
            <a:avLst>
              <a:gd name="adj" fmla="val 2692"/>
            </a:avLst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3816F73-ACCE-46D4-A0B3-A961B3EFB1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993052"/>
              </p:ext>
            </p:extLst>
          </p:nvPr>
        </p:nvGraphicFramePr>
        <p:xfrm>
          <a:off x="826770" y="4325882"/>
          <a:ext cx="2501462" cy="2230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B11C9D-FC09-48CA-A677-B24DC2A4065E}"/>
              </a:ext>
            </a:extLst>
          </p:cNvPr>
          <p:cNvSpPr/>
          <p:nvPr userDrawn="1"/>
        </p:nvSpPr>
        <p:spPr>
          <a:xfrm>
            <a:off x="5951481" y="3397286"/>
            <a:ext cx="5402318" cy="3158650"/>
          </a:xfrm>
          <a:prstGeom prst="roundRect">
            <a:avLst>
              <a:gd name="adj" fmla="val 2692"/>
            </a:avLst>
          </a:prstGeom>
          <a:gradFill>
            <a:gsLst>
              <a:gs pos="0">
                <a:schemeClr val="bg2">
                  <a:lumMod val="9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8FE129-AA90-46A3-AB57-14FA649E8DDD}"/>
              </a:ext>
            </a:extLst>
          </p:cNvPr>
          <p:cNvSpPr/>
          <p:nvPr userDrawn="1"/>
        </p:nvSpPr>
        <p:spPr>
          <a:xfrm>
            <a:off x="5951480" y="1119060"/>
            <a:ext cx="3087417" cy="2230054"/>
          </a:xfrm>
          <a:prstGeom prst="roundRect">
            <a:avLst>
              <a:gd name="adj" fmla="val 2692"/>
            </a:avLst>
          </a:pr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0EA877-8F02-4C84-BA12-B6F4A22773A6}"/>
              </a:ext>
            </a:extLst>
          </p:cNvPr>
          <p:cNvSpPr/>
          <p:nvPr userDrawn="1"/>
        </p:nvSpPr>
        <p:spPr>
          <a:xfrm>
            <a:off x="9094074" y="1118519"/>
            <a:ext cx="2259725" cy="2231136"/>
          </a:xfrm>
          <a:prstGeom prst="roundRect">
            <a:avLst>
              <a:gd name="adj" fmla="val 2692"/>
            </a:avLst>
          </a:prstGeom>
          <a:gradFill>
            <a:gsLst>
              <a:gs pos="100000">
                <a:schemeClr val="bg2"/>
              </a:gs>
              <a:gs pos="0">
                <a:schemeClr val="bg2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glow rad="635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A69DC54-7316-43D9-999B-E0AE3194B5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33656289"/>
              </p:ext>
            </p:extLst>
          </p:nvPr>
        </p:nvGraphicFramePr>
        <p:xfrm>
          <a:off x="5951480" y="3519723"/>
          <a:ext cx="5402318" cy="2951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2B983F3F-204E-44EB-B324-66B7F827EBF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29346547"/>
              </p:ext>
            </p:extLst>
          </p:nvPr>
        </p:nvGraphicFramePr>
        <p:xfrm>
          <a:off x="5951480" y="1117979"/>
          <a:ext cx="3087417" cy="2108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E172787-3353-42B2-8CC4-BA53A7A0DE3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19575910"/>
              </p:ext>
            </p:extLst>
          </p:nvPr>
        </p:nvGraphicFramePr>
        <p:xfrm>
          <a:off x="3394840" y="4310117"/>
          <a:ext cx="2501462" cy="2230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65D136F-1591-4DFE-9EB6-572949B6480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62461929"/>
              </p:ext>
            </p:extLst>
          </p:nvPr>
        </p:nvGraphicFramePr>
        <p:xfrm>
          <a:off x="9094074" y="1119389"/>
          <a:ext cx="2259724" cy="2230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77574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05935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0593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4285F5-BC77-AF4B-9069-12EFB268BC96}"/>
              </a:ext>
            </a:extLst>
          </p:cNvPr>
          <p:cNvGrpSpPr/>
          <p:nvPr userDrawn="1"/>
        </p:nvGrpSpPr>
        <p:grpSpPr>
          <a:xfrm>
            <a:off x="508001" y="3941919"/>
            <a:ext cx="6322188" cy="2600325"/>
            <a:chOff x="381000" y="3701309"/>
            <a:chExt cx="4741641" cy="2600325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1B786FCF-01E7-8E4B-9E61-E14D85BAAC75}"/>
                </a:ext>
              </a:extLst>
            </p:cNvPr>
            <p:cNvSpPr/>
            <p:nvPr/>
          </p:nvSpPr>
          <p:spPr>
            <a:xfrm>
              <a:off x="485774" y="3701309"/>
              <a:ext cx="1114425" cy="251111"/>
            </a:xfrm>
            <a:prstGeom prst="roundRect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0C66B13-60DD-B54C-9191-74D3DF9CED18}"/>
                </a:ext>
              </a:extLst>
            </p:cNvPr>
            <p:cNvSpPr/>
            <p:nvPr/>
          </p:nvSpPr>
          <p:spPr>
            <a:xfrm>
              <a:off x="381000" y="3941504"/>
              <a:ext cx="4741641" cy="2360130"/>
            </a:xfrm>
            <a:prstGeom prst="roundRect">
              <a:avLst>
                <a:gd name="adj" fmla="val 5046"/>
              </a:avLst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FA3AC5-D8AD-A649-B1D4-D9270736AEED}"/>
              </a:ext>
            </a:extLst>
          </p:cNvPr>
          <p:cNvSpPr/>
          <p:nvPr userDrawn="1"/>
        </p:nvSpPr>
        <p:spPr>
          <a:xfrm flipH="1">
            <a:off x="0" y="228600"/>
            <a:ext cx="12191999" cy="762000"/>
          </a:xfrm>
          <a:prstGeom prst="rect">
            <a:avLst/>
          </a:prstGeom>
          <a:gradFill flip="none" rotWithShape="1">
            <a:gsLst>
              <a:gs pos="62000">
                <a:schemeClr val="tx2"/>
              </a:gs>
              <a:gs pos="1000">
                <a:schemeClr val="tx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43ED70A-C740-5E4E-92E1-BDEF3E07642A}"/>
              </a:ext>
            </a:extLst>
          </p:cNvPr>
          <p:cNvGrpSpPr/>
          <p:nvPr userDrawn="1"/>
        </p:nvGrpSpPr>
        <p:grpSpPr>
          <a:xfrm>
            <a:off x="7823839" y="1219200"/>
            <a:ext cx="3834761" cy="246221"/>
            <a:chOff x="6267929" y="457200"/>
            <a:chExt cx="2876071" cy="24622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1816921-D75F-8C41-B007-7608012A0C61}"/>
                </a:ext>
              </a:extLst>
            </p:cNvPr>
            <p:cNvGrpSpPr/>
            <p:nvPr/>
          </p:nvGrpSpPr>
          <p:grpSpPr>
            <a:xfrm>
              <a:off x="6267929" y="457200"/>
              <a:ext cx="818671" cy="246221"/>
              <a:chOff x="400529" y="919162"/>
              <a:chExt cx="818671" cy="246221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609FF8E9-C861-8F4B-8D13-43D5C353613A}"/>
                  </a:ext>
                </a:extLst>
              </p:cNvPr>
              <p:cNvSpPr/>
              <p:nvPr/>
            </p:nvSpPr>
            <p:spPr>
              <a:xfrm>
                <a:off x="838200" y="990600"/>
                <a:ext cx="381000" cy="95250"/>
              </a:xfrm>
              <a:prstGeom prst="roundRect">
                <a:avLst>
                  <a:gd name="adj" fmla="val 12501"/>
                </a:avLst>
              </a:prstGeom>
              <a:solidFill>
                <a:schemeClr val="accent6">
                  <a:lumMod val="75000"/>
                </a:schemeClr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01211C6-D2B4-4140-A03E-1541DF47CFE4}"/>
                  </a:ext>
                </a:extLst>
              </p:cNvPr>
              <p:cNvSpPr txBox="1"/>
              <p:nvPr/>
            </p:nvSpPr>
            <p:spPr>
              <a:xfrm>
                <a:off x="400529" y="919162"/>
                <a:ext cx="3717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20XX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0D8620D-C564-2A42-B620-1A15EFAAA518}"/>
                </a:ext>
              </a:extLst>
            </p:cNvPr>
            <p:cNvGrpSpPr/>
            <p:nvPr/>
          </p:nvGrpSpPr>
          <p:grpSpPr>
            <a:xfrm>
              <a:off x="7297784" y="457200"/>
              <a:ext cx="816360" cy="246221"/>
              <a:chOff x="1447800" y="921547"/>
              <a:chExt cx="816360" cy="246221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4854DA0C-DA3F-4C4D-BD0A-03E8834B915F}"/>
                  </a:ext>
                </a:extLst>
              </p:cNvPr>
              <p:cNvSpPr/>
              <p:nvPr/>
            </p:nvSpPr>
            <p:spPr>
              <a:xfrm>
                <a:off x="1883160" y="990600"/>
                <a:ext cx="381000" cy="95250"/>
              </a:xfrm>
              <a:prstGeom prst="roundRect">
                <a:avLst>
                  <a:gd name="adj" fmla="val 12501"/>
                </a:avLst>
              </a:prstGeom>
              <a:solidFill>
                <a:schemeClr val="accent2">
                  <a:lumMod val="75000"/>
                </a:schemeClr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373180B-6A5E-6049-8723-6169DD159A12}"/>
                  </a:ext>
                </a:extLst>
              </p:cNvPr>
              <p:cNvSpPr txBox="1"/>
              <p:nvPr/>
            </p:nvSpPr>
            <p:spPr>
              <a:xfrm>
                <a:off x="1447800" y="921547"/>
                <a:ext cx="3717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20XX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F6EEE65-49E9-F542-873D-7737BFF52194}"/>
                </a:ext>
              </a:extLst>
            </p:cNvPr>
            <p:cNvGrpSpPr/>
            <p:nvPr/>
          </p:nvGrpSpPr>
          <p:grpSpPr>
            <a:xfrm>
              <a:off x="8325329" y="457200"/>
              <a:ext cx="818671" cy="246221"/>
              <a:chOff x="2457929" y="904876"/>
              <a:chExt cx="818671" cy="246221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44814F1A-93BD-7B43-9DED-B2997AB00ED7}"/>
                  </a:ext>
                </a:extLst>
              </p:cNvPr>
              <p:cNvSpPr/>
              <p:nvPr/>
            </p:nvSpPr>
            <p:spPr>
              <a:xfrm>
                <a:off x="2895600" y="976313"/>
                <a:ext cx="381000" cy="95250"/>
              </a:xfrm>
              <a:prstGeom prst="roundRect">
                <a:avLst>
                  <a:gd name="adj" fmla="val 12501"/>
                </a:avLst>
              </a:prstGeom>
              <a:solidFill>
                <a:schemeClr val="accent4">
                  <a:lumMod val="75000"/>
                </a:schemeClr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6946BC3-8DF5-C143-814D-350DC33E3C7A}"/>
                  </a:ext>
                </a:extLst>
              </p:cNvPr>
              <p:cNvSpPr txBox="1"/>
              <p:nvPr/>
            </p:nvSpPr>
            <p:spPr>
              <a:xfrm>
                <a:off x="2457929" y="904876"/>
                <a:ext cx="3717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20XX</a:t>
                </a: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B644667-1CBA-F145-B8F5-5FC203449DF1}"/>
              </a:ext>
            </a:extLst>
          </p:cNvPr>
          <p:cNvGrpSpPr/>
          <p:nvPr userDrawn="1"/>
        </p:nvGrpSpPr>
        <p:grpSpPr>
          <a:xfrm>
            <a:off x="495298" y="1290792"/>
            <a:ext cx="11205635" cy="2476500"/>
            <a:chOff x="371474" y="1050183"/>
            <a:chExt cx="8404226" cy="2476500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10EB8488-EFF9-EA46-89FF-B0CF1F404757}"/>
                </a:ext>
              </a:extLst>
            </p:cNvPr>
            <p:cNvSpPr/>
            <p:nvPr userDrawn="1"/>
          </p:nvSpPr>
          <p:spPr>
            <a:xfrm>
              <a:off x="477845" y="1050183"/>
              <a:ext cx="2341556" cy="260350"/>
            </a:xfrm>
            <a:prstGeom prst="roundRect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529419A-F901-A541-BB43-0C9B7A36DB34}"/>
                </a:ext>
              </a:extLst>
            </p:cNvPr>
            <p:cNvSpPr/>
            <p:nvPr/>
          </p:nvSpPr>
          <p:spPr>
            <a:xfrm>
              <a:off x="371474" y="1291483"/>
              <a:ext cx="8404226" cy="2235200"/>
            </a:xfrm>
            <a:prstGeom prst="roundRect">
              <a:avLst>
                <a:gd name="adj" fmla="val 5046"/>
              </a:avLst>
            </a:prstGeom>
            <a:grp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24" name="Chart 123">
            <a:extLst>
              <a:ext uri="{FF2B5EF4-FFF2-40B4-BE49-F238E27FC236}">
                <a16:creationId xmlns:a16="http://schemas.microsoft.com/office/drawing/2014/main" id="{D60BB75A-7411-E04D-8DD8-BB014FBA971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00609482"/>
              </p:ext>
            </p:extLst>
          </p:nvPr>
        </p:nvGraphicFramePr>
        <p:xfrm>
          <a:off x="3657600" y="1635158"/>
          <a:ext cx="7821859" cy="212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B0E7E3B6-AC10-A340-AD9B-EBE28129533E}"/>
              </a:ext>
            </a:extLst>
          </p:cNvPr>
          <p:cNvSpPr txBox="1"/>
          <p:nvPr userDrawn="1"/>
        </p:nvSpPr>
        <p:spPr>
          <a:xfrm>
            <a:off x="729956" y="620256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Site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CF8D0AA-4D09-884F-91A8-13ADA80CEFE4}"/>
              </a:ext>
            </a:extLst>
          </p:cNvPr>
          <p:cNvSpPr txBox="1"/>
          <p:nvPr userDrawn="1"/>
        </p:nvSpPr>
        <p:spPr>
          <a:xfrm>
            <a:off x="1447785" y="620256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Site 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DC9408B-30DD-C74F-AE09-D1449B8BA81B}"/>
              </a:ext>
            </a:extLst>
          </p:cNvPr>
          <p:cNvSpPr txBox="1"/>
          <p:nvPr userDrawn="1"/>
        </p:nvSpPr>
        <p:spPr>
          <a:xfrm>
            <a:off x="2169191" y="620256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Site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5C45372-D0BB-F74F-B584-E96C514E0FD6}"/>
              </a:ext>
            </a:extLst>
          </p:cNvPr>
          <p:cNvSpPr txBox="1"/>
          <p:nvPr userDrawn="1"/>
        </p:nvSpPr>
        <p:spPr>
          <a:xfrm>
            <a:off x="2896464" y="620256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Site 4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2205B5E-B4ED-634D-A609-C53AA214C880}"/>
              </a:ext>
            </a:extLst>
          </p:cNvPr>
          <p:cNvGrpSpPr/>
          <p:nvPr userDrawn="1"/>
        </p:nvGrpSpPr>
        <p:grpSpPr>
          <a:xfrm>
            <a:off x="3761039" y="6202564"/>
            <a:ext cx="2760540" cy="215446"/>
            <a:chOff x="1167614" y="5437291"/>
            <a:chExt cx="2359554" cy="26072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5EC329C-C49A-5B4A-BB7C-65D75D731BC6}"/>
                </a:ext>
              </a:extLst>
            </p:cNvPr>
            <p:cNvSpPr txBox="1"/>
            <p:nvPr/>
          </p:nvSpPr>
          <p:spPr>
            <a:xfrm>
              <a:off x="1167614" y="5437291"/>
              <a:ext cx="383918" cy="26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Site 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EF80889-8725-6F4D-ADA1-7E8ACD58DF4F}"/>
                </a:ext>
              </a:extLst>
            </p:cNvPr>
            <p:cNvSpPr txBox="1"/>
            <p:nvPr/>
          </p:nvSpPr>
          <p:spPr>
            <a:xfrm>
              <a:off x="1800224" y="5437293"/>
              <a:ext cx="383918" cy="26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Site 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57C9A47-115E-E044-8342-EDE07DACAD63}"/>
                </a:ext>
              </a:extLst>
            </p:cNvPr>
            <p:cNvSpPr txBox="1"/>
            <p:nvPr/>
          </p:nvSpPr>
          <p:spPr>
            <a:xfrm>
              <a:off x="2407316" y="5437291"/>
              <a:ext cx="383918" cy="26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Site 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20C6D9E-514A-B04B-8E5F-A3FBD278FE4F}"/>
                </a:ext>
              </a:extLst>
            </p:cNvPr>
            <p:cNvSpPr txBox="1"/>
            <p:nvPr/>
          </p:nvSpPr>
          <p:spPr>
            <a:xfrm>
              <a:off x="3143250" y="5437291"/>
              <a:ext cx="383918" cy="26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Site 4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E45C2EC-AFC0-F240-A79D-1E86A2C94E05}"/>
              </a:ext>
            </a:extLst>
          </p:cNvPr>
          <p:cNvGrpSpPr/>
          <p:nvPr userDrawn="1"/>
        </p:nvGrpSpPr>
        <p:grpSpPr>
          <a:xfrm>
            <a:off x="7010401" y="3947982"/>
            <a:ext cx="4682067" cy="2584736"/>
            <a:chOff x="5257801" y="3707373"/>
            <a:chExt cx="3511550" cy="2584736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17F1A312-E87B-AD42-BEF3-0BDDD5D3DD80}"/>
                </a:ext>
              </a:extLst>
            </p:cNvPr>
            <p:cNvSpPr/>
            <p:nvPr/>
          </p:nvSpPr>
          <p:spPr>
            <a:xfrm>
              <a:off x="5410200" y="3707373"/>
              <a:ext cx="1219200" cy="251111"/>
            </a:xfrm>
            <a:prstGeom prst="roundRect">
              <a:avLst/>
            </a:prstGeom>
            <a:grpFill/>
            <a:ln w="127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6F44F0CA-9648-944D-BA00-8BFF198C6455}"/>
                </a:ext>
              </a:extLst>
            </p:cNvPr>
            <p:cNvSpPr/>
            <p:nvPr/>
          </p:nvSpPr>
          <p:spPr>
            <a:xfrm>
              <a:off x="5257801" y="3939237"/>
              <a:ext cx="3511550" cy="2352872"/>
            </a:xfrm>
            <a:prstGeom prst="roundRect">
              <a:avLst>
                <a:gd name="adj" fmla="val 5046"/>
              </a:avLst>
            </a:prstGeom>
            <a:grp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53ECEA77-E0F0-B543-97A8-C4CE27C201C0}"/>
              </a:ext>
            </a:extLst>
          </p:cNvPr>
          <p:cNvSpPr/>
          <p:nvPr userDrawn="1"/>
        </p:nvSpPr>
        <p:spPr>
          <a:xfrm>
            <a:off x="711200" y="1770218"/>
            <a:ext cx="2743200" cy="1852612"/>
          </a:xfrm>
          <a:prstGeom prst="roundRect">
            <a:avLst>
              <a:gd name="adj" fmla="val 0"/>
            </a:avLst>
          </a:prstGeom>
          <a:solidFill>
            <a:schemeClr val="tx2">
              <a:lumMod val="90000"/>
              <a:lumOff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52" name="Group 130" title="map">
            <a:extLst>
              <a:ext uri="{FF2B5EF4-FFF2-40B4-BE49-F238E27FC236}">
                <a16:creationId xmlns:a16="http://schemas.microsoft.com/office/drawing/2014/main" id="{F71699FA-7608-3348-BCB3-F634D0354E6E}"/>
              </a:ext>
            </a:extLst>
          </p:cNvPr>
          <p:cNvGrpSpPr/>
          <p:nvPr userDrawn="1"/>
        </p:nvGrpSpPr>
        <p:grpSpPr>
          <a:xfrm>
            <a:off x="889029" y="2017879"/>
            <a:ext cx="2374905" cy="1409699"/>
            <a:chOff x="6844183" y="2021141"/>
            <a:chExt cx="1391178" cy="985497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383E401D-62E4-6941-ABE9-C541E20D4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877" y="2604784"/>
              <a:ext cx="101420" cy="197099"/>
            </a:xfrm>
            <a:custGeom>
              <a:avLst/>
              <a:gdLst/>
              <a:ahLst/>
              <a:cxnLst>
                <a:cxn ang="0">
                  <a:pos x="68" y="120"/>
                </a:cxn>
                <a:cxn ang="0">
                  <a:pos x="58" y="112"/>
                </a:cxn>
                <a:cxn ang="0">
                  <a:pos x="44" y="100"/>
                </a:cxn>
                <a:cxn ang="0">
                  <a:pos x="32" y="102"/>
                </a:cxn>
                <a:cxn ang="0">
                  <a:pos x="32" y="118"/>
                </a:cxn>
                <a:cxn ang="0">
                  <a:pos x="26" y="136"/>
                </a:cxn>
                <a:cxn ang="0">
                  <a:pos x="24" y="158"/>
                </a:cxn>
                <a:cxn ang="0">
                  <a:pos x="34" y="168"/>
                </a:cxn>
                <a:cxn ang="0">
                  <a:pos x="40" y="184"/>
                </a:cxn>
                <a:cxn ang="0">
                  <a:pos x="54" y="190"/>
                </a:cxn>
                <a:cxn ang="0">
                  <a:pos x="60" y="202"/>
                </a:cxn>
                <a:cxn ang="0">
                  <a:pos x="50" y="206"/>
                </a:cxn>
                <a:cxn ang="0">
                  <a:pos x="46" y="196"/>
                </a:cxn>
                <a:cxn ang="0">
                  <a:pos x="36" y="196"/>
                </a:cxn>
                <a:cxn ang="0">
                  <a:pos x="16" y="172"/>
                </a:cxn>
                <a:cxn ang="0">
                  <a:pos x="10" y="162"/>
                </a:cxn>
                <a:cxn ang="0">
                  <a:pos x="18" y="136"/>
                </a:cxn>
                <a:cxn ang="0">
                  <a:pos x="28" y="122"/>
                </a:cxn>
                <a:cxn ang="0">
                  <a:pos x="20" y="94"/>
                </a:cxn>
                <a:cxn ang="0">
                  <a:pos x="8" y="82"/>
                </a:cxn>
                <a:cxn ang="0">
                  <a:pos x="12" y="74"/>
                </a:cxn>
                <a:cxn ang="0">
                  <a:pos x="16" y="64"/>
                </a:cxn>
                <a:cxn ang="0">
                  <a:pos x="14" y="62"/>
                </a:cxn>
                <a:cxn ang="0">
                  <a:pos x="4" y="44"/>
                </a:cxn>
                <a:cxn ang="0">
                  <a:pos x="2" y="32"/>
                </a:cxn>
                <a:cxn ang="0">
                  <a:pos x="6" y="16"/>
                </a:cxn>
                <a:cxn ang="0">
                  <a:pos x="26" y="8"/>
                </a:cxn>
                <a:cxn ang="0">
                  <a:pos x="36" y="0"/>
                </a:cxn>
                <a:cxn ang="0">
                  <a:pos x="36" y="2"/>
                </a:cxn>
                <a:cxn ang="0">
                  <a:pos x="40" y="12"/>
                </a:cxn>
                <a:cxn ang="0">
                  <a:pos x="48" y="16"/>
                </a:cxn>
                <a:cxn ang="0">
                  <a:pos x="44" y="40"/>
                </a:cxn>
                <a:cxn ang="0">
                  <a:pos x="58" y="36"/>
                </a:cxn>
                <a:cxn ang="0">
                  <a:pos x="64" y="38"/>
                </a:cxn>
                <a:cxn ang="0">
                  <a:pos x="72" y="38"/>
                </a:cxn>
                <a:cxn ang="0">
                  <a:pos x="80" y="32"/>
                </a:cxn>
                <a:cxn ang="0">
                  <a:pos x="92" y="44"/>
                </a:cxn>
                <a:cxn ang="0">
                  <a:pos x="96" y="62"/>
                </a:cxn>
                <a:cxn ang="0">
                  <a:pos x="102" y="66"/>
                </a:cxn>
                <a:cxn ang="0">
                  <a:pos x="106" y="76"/>
                </a:cxn>
                <a:cxn ang="0">
                  <a:pos x="102" y="90"/>
                </a:cxn>
                <a:cxn ang="0">
                  <a:pos x="98" y="88"/>
                </a:cxn>
                <a:cxn ang="0">
                  <a:pos x="76" y="88"/>
                </a:cxn>
                <a:cxn ang="0">
                  <a:pos x="64" y="100"/>
                </a:cxn>
                <a:cxn ang="0">
                  <a:pos x="66" y="112"/>
                </a:cxn>
                <a:cxn ang="0">
                  <a:pos x="72" y="126"/>
                </a:cxn>
              </a:cxnLst>
              <a:rect l="0" t="0" r="r" b="b"/>
              <a:pathLst>
                <a:path w="106" h="206">
                  <a:moveTo>
                    <a:pt x="72" y="126"/>
                  </a:moveTo>
                  <a:lnTo>
                    <a:pt x="68" y="120"/>
                  </a:lnTo>
                  <a:lnTo>
                    <a:pt x="64" y="118"/>
                  </a:lnTo>
                  <a:lnTo>
                    <a:pt x="58" y="112"/>
                  </a:lnTo>
                  <a:lnTo>
                    <a:pt x="46" y="112"/>
                  </a:lnTo>
                  <a:lnTo>
                    <a:pt x="44" y="100"/>
                  </a:lnTo>
                  <a:lnTo>
                    <a:pt x="36" y="100"/>
                  </a:lnTo>
                  <a:lnTo>
                    <a:pt x="32" y="102"/>
                  </a:lnTo>
                  <a:lnTo>
                    <a:pt x="34" y="108"/>
                  </a:lnTo>
                  <a:lnTo>
                    <a:pt x="32" y="118"/>
                  </a:lnTo>
                  <a:lnTo>
                    <a:pt x="28" y="126"/>
                  </a:lnTo>
                  <a:lnTo>
                    <a:pt x="26" y="136"/>
                  </a:lnTo>
                  <a:lnTo>
                    <a:pt x="22" y="144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34" y="168"/>
                  </a:lnTo>
                  <a:lnTo>
                    <a:pt x="38" y="174"/>
                  </a:lnTo>
                  <a:lnTo>
                    <a:pt x="40" y="184"/>
                  </a:lnTo>
                  <a:lnTo>
                    <a:pt x="44" y="188"/>
                  </a:lnTo>
                  <a:lnTo>
                    <a:pt x="54" y="190"/>
                  </a:lnTo>
                  <a:lnTo>
                    <a:pt x="62" y="200"/>
                  </a:lnTo>
                  <a:lnTo>
                    <a:pt x="60" y="202"/>
                  </a:lnTo>
                  <a:lnTo>
                    <a:pt x="54" y="202"/>
                  </a:lnTo>
                  <a:lnTo>
                    <a:pt x="50" y="206"/>
                  </a:lnTo>
                  <a:lnTo>
                    <a:pt x="48" y="200"/>
                  </a:lnTo>
                  <a:lnTo>
                    <a:pt x="46" y="196"/>
                  </a:lnTo>
                  <a:lnTo>
                    <a:pt x="34" y="192"/>
                  </a:lnTo>
                  <a:lnTo>
                    <a:pt x="36" y="196"/>
                  </a:lnTo>
                  <a:lnTo>
                    <a:pt x="22" y="178"/>
                  </a:lnTo>
                  <a:lnTo>
                    <a:pt x="16" y="172"/>
                  </a:lnTo>
                  <a:lnTo>
                    <a:pt x="10" y="172"/>
                  </a:lnTo>
                  <a:lnTo>
                    <a:pt x="10" y="162"/>
                  </a:lnTo>
                  <a:lnTo>
                    <a:pt x="16" y="146"/>
                  </a:lnTo>
                  <a:lnTo>
                    <a:pt x="18" y="136"/>
                  </a:lnTo>
                  <a:lnTo>
                    <a:pt x="22" y="132"/>
                  </a:lnTo>
                  <a:lnTo>
                    <a:pt x="28" y="122"/>
                  </a:lnTo>
                  <a:lnTo>
                    <a:pt x="20" y="106"/>
                  </a:lnTo>
                  <a:lnTo>
                    <a:pt x="20" y="94"/>
                  </a:lnTo>
                  <a:lnTo>
                    <a:pt x="10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12" y="74"/>
                  </a:lnTo>
                  <a:lnTo>
                    <a:pt x="14" y="70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2" y="50"/>
                  </a:lnTo>
                  <a:lnTo>
                    <a:pt x="4" y="4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6" y="16"/>
                  </a:lnTo>
                  <a:lnTo>
                    <a:pt x="16" y="14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40" y="6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8" y="16"/>
                  </a:lnTo>
                  <a:lnTo>
                    <a:pt x="48" y="28"/>
                  </a:lnTo>
                  <a:lnTo>
                    <a:pt x="44" y="40"/>
                  </a:lnTo>
                  <a:lnTo>
                    <a:pt x="46" y="44"/>
                  </a:lnTo>
                  <a:lnTo>
                    <a:pt x="58" y="36"/>
                  </a:lnTo>
                  <a:lnTo>
                    <a:pt x="62" y="36"/>
                  </a:lnTo>
                  <a:lnTo>
                    <a:pt x="64" y="38"/>
                  </a:lnTo>
                  <a:lnTo>
                    <a:pt x="68" y="40"/>
                  </a:lnTo>
                  <a:lnTo>
                    <a:pt x="72" y="38"/>
                  </a:lnTo>
                  <a:lnTo>
                    <a:pt x="74" y="34"/>
                  </a:lnTo>
                  <a:lnTo>
                    <a:pt x="80" y="32"/>
                  </a:lnTo>
                  <a:lnTo>
                    <a:pt x="82" y="34"/>
                  </a:lnTo>
                  <a:lnTo>
                    <a:pt x="92" y="44"/>
                  </a:lnTo>
                  <a:lnTo>
                    <a:pt x="94" y="50"/>
                  </a:lnTo>
                  <a:lnTo>
                    <a:pt x="96" y="62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6" y="72"/>
                  </a:lnTo>
                  <a:lnTo>
                    <a:pt x="106" y="76"/>
                  </a:lnTo>
                  <a:lnTo>
                    <a:pt x="106" y="86"/>
                  </a:lnTo>
                  <a:lnTo>
                    <a:pt x="102" y="90"/>
                  </a:lnTo>
                  <a:lnTo>
                    <a:pt x="100" y="92"/>
                  </a:lnTo>
                  <a:lnTo>
                    <a:pt x="98" y="88"/>
                  </a:lnTo>
                  <a:lnTo>
                    <a:pt x="86" y="90"/>
                  </a:lnTo>
                  <a:lnTo>
                    <a:pt x="76" y="88"/>
                  </a:lnTo>
                  <a:lnTo>
                    <a:pt x="66" y="96"/>
                  </a:lnTo>
                  <a:lnTo>
                    <a:pt x="64" y="100"/>
                  </a:lnTo>
                  <a:lnTo>
                    <a:pt x="64" y="104"/>
                  </a:lnTo>
                  <a:lnTo>
                    <a:pt x="66" y="112"/>
                  </a:lnTo>
                  <a:lnTo>
                    <a:pt x="70" y="118"/>
                  </a:lnTo>
                  <a:lnTo>
                    <a:pt x="72" y="126"/>
                  </a:lnTo>
                  <a:lnTo>
                    <a:pt x="72" y="12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302B8F40-ACE6-D743-8579-F16C6A0C5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322" y="2579908"/>
              <a:ext cx="91852" cy="114815"/>
            </a:xfrm>
            <a:custGeom>
              <a:avLst/>
              <a:gdLst/>
              <a:ahLst/>
              <a:cxnLst>
                <a:cxn ang="0">
                  <a:pos x="26" y="62"/>
                </a:cxn>
                <a:cxn ang="0">
                  <a:pos x="32" y="66"/>
                </a:cxn>
                <a:cxn ang="0">
                  <a:pos x="38" y="60"/>
                </a:cxn>
                <a:cxn ang="0">
                  <a:pos x="46" y="60"/>
                </a:cxn>
                <a:cxn ang="0">
                  <a:pos x="58" y="76"/>
                </a:cxn>
                <a:cxn ang="0">
                  <a:pos x="64" y="92"/>
                </a:cxn>
                <a:cxn ang="0">
                  <a:pos x="70" y="98"/>
                </a:cxn>
                <a:cxn ang="0">
                  <a:pos x="70" y="112"/>
                </a:cxn>
                <a:cxn ang="0">
                  <a:pos x="68" y="118"/>
                </a:cxn>
                <a:cxn ang="0">
                  <a:pos x="78" y="120"/>
                </a:cxn>
                <a:cxn ang="0">
                  <a:pos x="82" y="114"/>
                </a:cxn>
                <a:cxn ang="0">
                  <a:pos x="90" y="114"/>
                </a:cxn>
                <a:cxn ang="0">
                  <a:pos x="96" y="102"/>
                </a:cxn>
                <a:cxn ang="0">
                  <a:pos x="86" y="84"/>
                </a:cxn>
                <a:cxn ang="0">
                  <a:pos x="82" y="82"/>
                </a:cxn>
                <a:cxn ang="0">
                  <a:pos x="76" y="70"/>
                </a:cxn>
                <a:cxn ang="0">
                  <a:pos x="64" y="56"/>
                </a:cxn>
                <a:cxn ang="0">
                  <a:pos x="50" y="42"/>
                </a:cxn>
                <a:cxn ang="0">
                  <a:pos x="60" y="38"/>
                </a:cxn>
                <a:cxn ang="0">
                  <a:pos x="54" y="26"/>
                </a:cxn>
                <a:cxn ang="0">
                  <a:pos x="38" y="24"/>
                </a:cxn>
                <a:cxn ang="0">
                  <a:pos x="36" y="14"/>
                </a:cxn>
                <a:cxn ang="0">
                  <a:pos x="26" y="2"/>
                </a:cxn>
                <a:cxn ang="0">
                  <a:pos x="18" y="2"/>
                </a:cxn>
                <a:cxn ang="0">
                  <a:pos x="20" y="14"/>
                </a:cxn>
                <a:cxn ang="0">
                  <a:pos x="14" y="18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4" y="38"/>
                </a:cxn>
                <a:cxn ang="0">
                  <a:pos x="12" y="42"/>
                </a:cxn>
                <a:cxn ang="0">
                  <a:pos x="8" y="66"/>
                </a:cxn>
                <a:cxn ang="0">
                  <a:pos x="22" y="62"/>
                </a:cxn>
              </a:cxnLst>
              <a:rect l="0" t="0" r="r" b="b"/>
              <a:pathLst>
                <a:path w="96" h="120">
                  <a:moveTo>
                    <a:pt x="22" y="62"/>
                  </a:moveTo>
                  <a:lnTo>
                    <a:pt x="26" y="62"/>
                  </a:lnTo>
                  <a:lnTo>
                    <a:pt x="28" y="64"/>
                  </a:lnTo>
                  <a:lnTo>
                    <a:pt x="32" y="66"/>
                  </a:lnTo>
                  <a:lnTo>
                    <a:pt x="36" y="64"/>
                  </a:lnTo>
                  <a:lnTo>
                    <a:pt x="38" y="60"/>
                  </a:lnTo>
                  <a:lnTo>
                    <a:pt x="44" y="58"/>
                  </a:lnTo>
                  <a:lnTo>
                    <a:pt x="46" y="60"/>
                  </a:lnTo>
                  <a:lnTo>
                    <a:pt x="56" y="70"/>
                  </a:lnTo>
                  <a:lnTo>
                    <a:pt x="58" y="76"/>
                  </a:lnTo>
                  <a:lnTo>
                    <a:pt x="60" y="88"/>
                  </a:lnTo>
                  <a:lnTo>
                    <a:pt x="64" y="92"/>
                  </a:lnTo>
                  <a:lnTo>
                    <a:pt x="66" y="92"/>
                  </a:lnTo>
                  <a:lnTo>
                    <a:pt x="70" y="98"/>
                  </a:lnTo>
                  <a:lnTo>
                    <a:pt x="70" y="102"/>
                  </a:lnTo>
                  <a:lnTo>
                    <a:pt x="70" y="112"/>
                  </a:lnTo>
                  <a:lnTo>
                    <a:pt x="66" y="116"/>
                  </a:lnTo>
                  <a:lnTo>
                    <a:pt x="68" y="118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6" y="112"/>
                  </a:lnTo>
                  <a:lnTo>
                    <a:pt x="90" y="114"/>
                  </a:lnTo>
                  <a:lnTo>
                    <a:pt x="96" y="110"/>
                  </a:lnTo>
                  <a:lnTo>
                    <a:pt x="96" y="102"/>
                  </a:lnTo>
                  <a:lnTo>
                    <a:pt x="92" y="88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76" y="7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50" y="46"/>
                  </a:lnTo>
                  <a:lnTo>
                    <a:pt x="50" y="42"/>
                  </a:lnTo>
                  <a:lnTo>
                    <a:pt x="56" y="42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38" y="24"/>
                  </a:lnTo>
                  <a:lnTo>
                    <a:pt x="36" y="20"/>
                  </a:lnTo>
                  <a:lnTo>
                    <a:pt x="36" y="14"/>
                  </a:lnTo>
                  <a:lnTo>
                    <a:pt x="34" y="12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10"/>
                  </a:lnTo>
                  <a:lnTo>
                    <a:pt x="20" y="14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8" y="66"/>
                  </a:lnTo>
                  <a:lnTo>
                    <a:pt x="10" y="70"/>
                  </a:lnTo>
                  <a:lnTo>
                    <a:pt x="22" y="62"/>
                  </a:lnTo>
                  <a:lnTo>
                    <a:pt x="22" y="6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5" name="Freeform 10">
              <a:extLst>
                <a:ext uri="{FF2B5EF4-FFF2-40B4-BE49-F238E27FC236}">
                  <a16:creationId xmlns:a16="http://schemas.microsoft.com/office/drawing/2014/main" id="{674BEE4C-8C5F-5342-A93D-84796A0F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08" y="2788489"/>
              <a:ext cx="53580" cy="66976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30" y="8"/>
                </a:cxn>
                <a:cxn ang="0">
                  <a:pos x="40" y="16"/>
                </a:cxn>
                <a:cxn ang="0">
                  <a:pos x="46" y="24"/>
                </a:cxn>
                <a:cxn ang="0">
                  <a:pos x="46" y="46"/>
                </a:cxn>
                <a:cxn ang="0">
                  <a:pos x="46" y="52"/>
                </a:cxn>
                <a:cxn ang="0">
                  <a:pos x="50" y="54"/>
                </a:cxn>
                <a:cxn ang="0">
                  <a:pos x="56" y="66"/>
                </a:cxn>
                <a:cxn ang="0">
                  <a:pos x="54" y="70"/>
                </a:cxn>
                <a:cxn ang="0">
                  <a:pos x="50" y="68"/>
                </a:cxn>
                <a:cxn ang="0">
                  <a:pos x="46" y="70"/>
                </a:cxn>
                <a:cxn ang="0">
                  <a:pos x="28" y="60"/>
                </a:cxn>
                <a:cxn ang="0">
                  <a:pos x="18" y="52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8" y="32"/>
                </a:cxn>
                <a:cxn ang="0">
                  <a:pos x="8" y="26"/>
                </a:cxn>
                <a:cxn ang="0">
                  <a:pos x="4" y="2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12" y="4"/>
                </a:cxn>
                <a:cxn ang="0">
                  <a:pos x="14" y="8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8" y="8"/>
                </a:cxn>
              </a:cxnLst>
              <a:rect l="0" t="0" r="r" b="b"/>
              <a:pathLst>
                <a:path w="56" h="70">
                  <a:moveTo>
                    <a:pt x="28" y="8"/>
                  </a:moveTo>
                  <a:lnTo>
                    <a:pt x="30" y="8"/>
                  </a:lnTo>
                  <a:lnTo>
                    <a:pt x="40" y="16"/>
                  </a:lnTo>
                  <a:lnTo>
                    <a:pt x="46" y="24"/>
                  </a:lnTo>
                  <a:lnTo>
                    <a:pt x="46" y="46"/>
                  </a:lnTo>
                  <a:lnTo>
                    <a:pt x="46" y="5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4" y="70"/>
                  </a:lnTo>
                  <a:lnTo>
                    <a:pt x="50" y="68"/>
                  </a:lnTo>
                  <a:lnTo>
                    <a:pt x="46" y="70"/>
                  </a:lnTo>
                  <a:lnTo>
                    <a:pt x="28" y="60"/>
                  </a:lnTo>
                  <a:lnTo>
                    <a:pt x="18" y="52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8" y="32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2" y="4"/>
                  </a:lnTo>
                  <a:lnTo>
                    <a:pt x="0" y="0"/>
                  </a:lnTo>
                  <a:lnTo>
                    <a:pt x="12" y="4"/>
                  </a:lnTo>
                  <a:lnTo>
                    <a:pt x="14" y="8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8" y="8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id="{5D269CA9-427F-3540-9BFD-52D61A00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878" y="2786575"/>
              <a:ext cx="122470" cy="76543"/>
            </a:xfrm>
            <a:custGeom>
              <a:avLst/>
              <a:gdLst/>
              <a:ahLst/>
              <a:cxnLst>
                <a:cxn ang="0">
                  <a:pos x="66" y="38"/>
                </a:cxn>
                <a:cxn ang="0">
                  <a:pos x="68" y="30"/>
                </a:cxn>
                <a:cxn ang="0">
                  <a:pos x="74" y="32"/>
                </a:cxn>
                <a:cxn ang="0">
                  <a:pos x="76" y="30"/>
                </a:cxn>
                <a:cxn ang="0">
                  <a:pos x="78" y="22"/>
                </a:cxn>
                <a:cxn ang="0">
                  <a:pos x="78" y="20"/>
                </a:cxn>
                <a:cxn ang="0">
                  <a:pos x="94" y="0"/>
                </a:cxn>
                <a:cxn ang="0">
                  <a:pos x="98" y="0"/>
                </a:cxn>
                <a:cxn ang="0">
                  <a:pos x="102" y="4"/>
                </a:cxn>
                <a:cxn ang="0">
                  <a:pos x="106" y="14"/>
                </a:cxn>
                <a:cxn ang="0">
                  <a:pos x="112" y="16"/>
                </a:cxn>
                <a:cxn ang="0">
                  <a:pos x="126" y="20"/>
                </a:cxn>
                <a:cxn ang="0">
                  <a:pos x="122" y="26"/>
                </a:cxn>
                <a:cxn ang="0">
                  <a:pos x="116" y="30"/>
                </a:cxn>
                <a:cxn ang="0">
                  <a:pos x="112" y="36"/>
                </a:cxn>
                <a:cxn ang="0">
                  <a:pos x="106" y="36"/>
                </a:cxn>
                <a:cxn ang="0">
                  <a:pos x="82" y="34"/>
                </a:cxn>
                <a:cxn ang="0">
                  <a:pos x="72" y="56"/>
                </a:cxn>
                <a:cxn ang="0">
                  <a:pos x="64" y="70"/>
                </a:cxn>
                <a:cxn ang="0">
                  <a:pos x="50" y="76"/>
                </a:cxn>
                <a:cxn ang="0">
                  <a:pos x="42" y="72"/>
                </a:cxn>
                <a:cxn ang="0">
                  <a:pos x="26" y="80"/>
                </a:cxn>
                <a:cxn ang="0">
                  <a:pos x="18" y="78"/>
                </a:cxn>
                <a:cxn ang="0">
                  <a:pos x="8" y="78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6" y="68"/>
                </a:cxn>
                <a:cxn ang="0">
                  <a:pos x="20" y="70"/>
                </a:cxn>
                <a:cxn ang="0">
                  <a:pos x="20" y="62"/>
                </a:cxn>
                <a:cxn ang="0">
                  <a:pos x="24" y="58"/>
                </a:cxn>
                <a:cxn ang="0">
                  <a:pos x="42" y="50"/>
                </a:cxn>
                <a:cxn ang="0">
                  <a:pos x="58" y="30"/>
                </a:cxn>
              </a:cxnLst>
              <a:rect l="0" t="0" r="r" b="b"/>
              <a:pathLst>
                <a:path w="128" h="80">
                  <a:moveTo>
                    <a:pt x="58" y="30"/>
                  </a:moveTo>
                  <a:lnTo>
                    <a:pt x="66" y="38"/>
                  </a:lnTo>
                  <a:lnTo>
                    <a:pt x="68" y="36"/>
                  </a:lnTo>
                  <a:lnTo>
                    <a:pt x="68" y="30"/>
                  </a:lnTo>
                  <a:lnTo>
                    <a:pt x="70" y="28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8" y="20"/>
                  </a:lnTo>
                  <a:lnTo>
                    <a:pt x="82" y="18"/>
                  </a:lnTo>
                  <a:lnTo>
                    <a:pt x="94" y="0"/>
                  </a:lnTo>
                  <a:lnTo>
                    <a:pt x="94" y="4"/>
                  </a:lnTo>
                  <a:lnTo>
                    <a:pt x="98" y="0"/>
                  </a:lnTo>
                  <a:lnTo>
                    <a:pt x="100" y="0"/>
                  </a:lnTo>
                  <a:lnTo>
                    <a:pt x="102" y="4"/>
                  </a:lnTo>
                  <a:lnTo>
                    <a:pt x="106" y="6"/>
                  </a:lnTo>
                  <a:lnTo>
                    <a:pt x="106" y="14"/>
                  </a:lnTo>
                  <a:lnTo>
                    <a:pt x="112" y="12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22" y="26"/>
                  </a:lnTo>
                  <a:lnTo>
                    <a:pt x="114" y="26"/>
                  </a:lnTo>
                  <a:lnTo>
                    <a:pt x="116" y="30"/>
                  </a:lnTo>
                  <a:lnTo>
                    <a:pt x="120" y="34"/>
                  </a:lnTo>
                  <a:lnTo>
                    <a:pt x="112" y="36"/>
                  </a:lnTo>
                  <a:lnTo>
                    <a:pt x="108" y="34"/>
                  </a:lnTo>
                  <a:lnTo>
                    <a:pt x="106" y="36"/>
                  </a:lnTo>
                  <a:lnTo>
                    <a:pt x="100" y="34"/>
                  </a:lnTo>
                  <a:lnTo>
                    <a:pt x="82" y="34"/>
                  </a:lnTo>
                  <a:lnTo>
                    <a:pt x="78" y="48"/>
                  </a:lnTo>
                  <a:lnTo>
                    <a:pt x="72" y="56"/>
                  </a:lnTo>
                  <a:lnTo>
                    <a:pt x="68" y="66"/>
                  </a:lnTo>
                  <a:lnTo>
                    <a:pt x="64" y="70"/>
                  </a:lnTo>
                  <a:lnTo>
                    <a:pt x="60" y="74"/>
                  </a:lnTo>
                  <a:lnTo>
                    <a:pt x="50" y="76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6" y="72"/>
                  </a:lnTo>
                  <a:lnTo>
                    <a:pt x="26" y="80"/>
                  </a:lnTo>
                  <a:lnTo>
                    <a:pt x="20" y="80"/>
                  </a:lnTo>
                  <a:lnTo>
                    <a:pt x="18" y="78"/>
                  </a:lnTo>
                  <a:lnTo>
                    <a:pt x="12" y="80"/>
                  </a:lnTo>
                  <a:lnTo>
                    <a:pt x="8" y="7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6" y="68"/>
                  </a:lnTo>
                  <a:lnTo>
                    <a:pt x="10" y="68"/>
                  </a:lnTo>
                  <a:lnTo>
                    <a:pt x="20" y="70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42" y="50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5747DEAA-48CC-C444-B338-3130B7009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310" y="2819106"/>
              <a:ext cx="128210" cy="109074"/>
            </a:xfrm>
            <a:custGeom>
              <a:avLst/>
              <a:gdLst/>
              <a:ahLst/>
              <a:cxnLst>
                <a:cxn ang="0">
                  <a:pos x="114" y="4"/>
                </a:cxn>
                <a:cxn ang="0">
                  <a:pos x="118" y="8"/>
                </a:cxn>
                <a:cxn ang="0">
                  <a:pos x="116" y="18"/>
                </a:cxn>
                <a:cxn ang="0">
                  <a:pos x="120" y="32"/>
                </a:cxn>
                <a:cxn ang="0">
                  <a:pos x="128" y="46"/>
                </a:cxn>
                <a:cxn ang="0">
                  <a:pos x="122" y="44"/>
                </a:cxn>
                <a:cxn ang="0">
                  <a:pos x="120" y="48"/>
                </a:cxn>
                <a:cxn ang="0">
                  <a:pos x="114" y="64"/>
                </a:cxn>
                <a:cxn ang="0">
                  <a:pos x="106" y="74"/>
                </a:cxn>
                <a:cxn ang="0">
                  <a:pos x="100" y="82"/>
                </a:cxn>
                <a:cxn ang="0">
                  <a:pos x="104" y="88"/>
                </a:cxn>
                <a:cxn ang="0">
                  <a:pos x="100" y="92"/>
                </a:cxn>
                <a:cxn ang="0">
                  <a:pos x="80" y="112"/>
                </a:cxn>
                <a:cxn ang="0">
                  <a:pos x="76" y="106"/>
                </a:cxn>
                <a:cxn ang="0">
                  <a:pos x="72" y="102"/>
                </a:cxn>
                <a:cxn ang="0">
                  <a:pos x="64" y="100"/>
                </a:cxn>
                <a:cxn ang="0">
                  <a:pos x="56" y="98"/>
                </a:cxn>
                <a:cxn ang="0">
                  <a:pos x="50" y="102"/>
                </a:cxn>
                <a:cxn ang="0">
                  <a:pos x="40" y="104"/>
                </a:cxn>
                <a:cxn ang="0">
                  <a:pos x="36" y="98"/>
                </a:cxn>
                <a:cxn ang="0">
                  <a:pos x="30" y="98"/>
                </a:cxn>
                <a:cxn ang="0">
                  <a:pos x="22" y="96"/>
                </a:cxn>
                <a:cxn ang="0">
                  <a:pos x="14" y="82"/>
                </a:cxn>
                <a:cxn ang="0">
                  <a:pos x="14" y="74"/>
                </a:cxn>
                <a:cxn ang="0">
                  <a:pos x="4" y="64"/>
                </a:cxn>
                <a:cxn ang="0">
                  <a:pos x="4" y="56"/>
                </a:cxn>
                <a:cxn ang="0">
                  <a:pos x="0" y="44"/>
                </a:cxn>
                <a:cxn ang="0">
                  <a:pos x="10" y="30"/>
                </a:cxn>
                <a:cxn ang="0">
                  <a:pos x="10" y="34"/>
                </a:cxn>
                <a:cxn ang="0">
                  <a:pos x="18" y="44"/>
                </a:cxn>
                <a:cxn ang="0">
                  <a:pos x="28" y="44"/>
                </a:cxn>
                <a:cxn ang="0">
                  <a:pos x="36" y="46"/>
                </a:cxn>
                <a:cxn ang="0">
                  <a:pos x="52" y="38"/>
                </a:cxn>
                <a:cxn ang="0">
                  <a:pos x="60" y="42"/>
                </a:cxn>
                <a:cxn ang="0">
                  <a:pos x="74" y="36"/>
                </a:cxn>
                <a:cxn ang="0">
                  <a:pos x="82" y="22"/>
                </a:cxn>
                <a:cxn ang="0">
                  <a:pos x="92" y="0"/>
                </a:cxn>
                <a:cxn ang="0">
                  <a:pos x="116" y="2"/>
                </a:cxn>
              </a:cxnLst>
              <a:rect l="0" t="0" r="r" b="b"/>
              <a:pathLst>
                <a:path w="134" h="114">
                  <a:moveTo>
                    <a:pt x="116" y="2"/>
                  </a:moveTo>
                  <a:lnTo>
                    <a:pt x="114" y="4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16" y="18"/>
                  </a:lnTo>
                  <a:lnTo>
                    <a:pt x="122" y="28"/>
                  </a:lnTo>
                  <a:lnTo>
                    <a:pt x="120" y="32"/>
                  </a:lnTo>
                  <a:lnTo>
                    <a:pt x="134" y="46"/>
                  </a:lnTo>
                  <a:lnTo>
                    <a:pt x="128" y="46"/>
                  </a:lnTo>
                  <a:lnTo>
                    <a:pt x="124" y="46"/>
                  </a:lnTo>
                  <a:lnTo>
                    <a:pt x="122" y="44"/>
                  </a:lnTo>
                  <a:lnTo>
                    <a:pt x="122" y="48"/>
                  </a:lnTo>
                  <a:lnTo>
                    <a:pt x="120" y="48"/>
                  </a:lnTo>
                  <a:lnTo>
                    <a:pt x="116" y="52"/>
                  </a:lnTo>
                  <a:lnTo>
                    <a:pt x="114" y="64"/>
                  </a:lnTo>
                  <a:lnTo>
                    <a:pt x="110" y="74"/>
                  </a:lnTo>
                  <a:lnTo>
                    <a:pt x="106" y="74"/>
                  </a:lnTo>
                  <a:lnTo>
                    <a:pt x="98" y="82"/>
                  </a:lnTo>
                  <a:lnTo>
                    <a:pt x="100" y="82"/>
                  </a:lnTo>
                  <a:lnTo>
                    <a:pt x="100" y="86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6" y="106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2"/>
                  </a:lnTo>
                  <a:lnTo>
                    <a:pt x="64" y="104"/>
                  </a:lnTo>
                  <a:lnTo>
                    <a:pt x="64" y="100"/>
                  </a:lnTo>
                  <a:lnTo>
                    <a:pt x="60" y="100"/>
                  </a:lnTo>
                  <a:lnTo>
                    <a:pt x="56" y="98"/>
                  </a:lnTo>
                  <a:lnTo>
                    <a:pt x="54" y="100"/>
                  </a:lnTo>
                  <a:lnTo>
                    <a:pt x="50" y="102"/>
                  </a:lnTo>
                  <a:lnTo>
                    <a:pt x="48" y="104"/>
                  </a:lnTo>
                  <a:lnTo>
                    <a:pt x="40" y="104"/>
                  </a:lnTo>
                  <a:lnTo>
                    <a:pt x="38" y="94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0" y="98"/>
                  </a:lnTo>
                  <a:lnTo>
                    <a:pt x="24" y="98"/>
                  </a:lnTo>
                  <a:lnTo>
                    <a:pt x="22" y="96"/>
                  </a:lnTo>
                  <a:lnTo>
                    <a:pt x="18" y="98"/>
                  </a:lnTo>
                  <a:lnTo>
                    <a:pt x="14" y="82"/>
                  </a:lnTo>
                  <a:lnTo>
                    <a:pt x="16" y="78"/>
                  </a:lnTo>
                  <a:lnTo>
                    <a:pt x="14" y="74"/>
                  </a:lnTo>
                  <a:lnTo>
                    <a:pt x="10" y="68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4" y="36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2" y="46"/>
                  </a:lnTo>
                  <a:lnTo>
                    <a:pt x="28" y="44"/>
                  </a:lnTo>
                  <a:lnTo>
                    <a:pt x="30" y="46"/>
                  </a:lnTo>
                  <a:lnTo>
                    <a:pt x="36" y="46"/>
                  </a:lnTo>
                  <a:lnTo>
                    <a:pt x="46" y="38"/>
                  </a:lnTo>
                  <a:lnTo>
                    <a:pt x="52" y="38"/>
                  </a:lnTo>
                  <a:lnTo>
                    <a:pt x="54" y="40"/>
                  </a:lnTo>
                  <a:lnTo>
                    <a:pt x="60" y="42"/>
                  </a:lnTo>
                  <a:lnTo>
                    <a:pt x="70" y="40"/>
                  </a:lnTo>
                  <a:lnTo>
                    <a:pt x="74" y="36"/>
                  </a:lnTo>
                  <a:lnTo>
                    <a:pt x="78" y="32"/>
                  </a:lnTo>
                  <a:lnTo>
                    <a:pt x="82" y="22"/>
                  </a:lnTo>
                  <a:lnTo>
                    <a:pt x="88" y="14"/>
                  </a:lnTo>
                  <a:lnTo>
                    <a:pt x="92" y="0"/>
                  </a:lnTo>
                  <a:lnTo>
                    <a:pt x="110" y="0"/>
                  </a:lnTo>
                  <a:lnTo>
                    <a:pt x="116" y="2"/>
                  </a:lnTo>
                  <a:lnTo>
                    <a:pt x="116" y="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5ECF956-790D-B44F-89C5-E6F16DD4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199" y="2570340"/>
              <a:ext cx="91852" cy="195186"/>
            </a:xfrm>
            <a:custGeom>
              <a:avLst/>
              <a:gdLst/>
              <a:ahLst/>
              <a:cxnLst>
                <a:cxn ang="0">
                  <a:pos x="70" y="28"/>
                </a:cxn>
                <a:cxn ang="0">
                  <a:pos x="58" y="38"/>
                </a:cxn>
                <a:cxn ang="0">
                  <a:pos x="50" y="48"/>
                </a:cxn>
                <a:cxn ang="0">
                  <a:pos x="46" y="66"/>
                </a:cxn>
                <a:cxn ang="0">
                  <a:pos x="56" y="80"/>
                </a:cxn>
                <a:cxn ang="0">
                  <a:pos x="74" y="98"/>
                </a:cxn>
                <a:cxn ang="0">
                  <a:pos x="80" y="102"/>
                </a:cxn>
                <a:cxn ang="0">
                  <a:pos x="82" y="106"/>
                </a:cxn>
                <a:cxn ang="0">
                  <a:pos x="92" y="124"/>
                </a:cxn>
                <a:cxn ang="0">
                  <a:pos x="96" y="148"/>
                </a:cxn>
                <a:cxn ang="0">
                  <a:pos x="92" y="152"/>
                </a:cxn>
                <a:cxn ang="0">
                  <a:pos x="90" y="166"/>
                </a:cxn>
                <a:cxn ang="0">
                  <a:pos x="78" y="174"/>
                </a:cxn>
                <a:cxn ang="0">
                  <a:pos x="62" y="178"/>
                </a:cxn>
                <a:cxn ang="0">
                  <a:pos x="56" y="186"/>
                </a:cxn>
                <a:cxn ang="0">
                  <a:pos x="56" y="190"/>
                </a:cxn>
                <a:cxn ang="0">
                  <a:pos x="52" y="190"/>
                </a:cxn>
                <a:cxn ang="0">
                  <a:pos x="46" y="196"/>
                </a:cxn>
                <a:cxn ang="0">
                  <a:pos x="36" y="204"/>
                </a:cxn>
                <a:cxn ang="0">
                  <a:pos x="36" y="202"/>
                </a:cxn>
                <a:cxn ang="0">
                  <a:pos x="36" y="188"/>
                </a:cxn>
                <a:cxn ang="0">
                  <a:pos x="32" y="180"/>
                </a:cxn>
                <a:cxn ang="0">
                  <a:pos x="36" y="176"/>
                </a:cxn>
                <a:cxn ang="0">
                  <a:pos x="40" y="174"/>
                </a:cxn>
                <a:cxn ang="0">
                  <a:pos x="50" y="162"/>
                </a:cxn>
                <a:cxn ang="0">
                  <a:pos x="56" y="158"/>
                </a:cxn>
                <a:cxn ang="0">
                  <a:pos x="68" y="154"/>
                </a:cxn>
                <a:cxn ang="0">
                  <a:pos x="72" y="152"/>
                </a:cxn>
                <a:cxn ang="0">
                  <a:pos x="70" y="130"/>
                </a:cxn>
                <a:cxn ang="0">
                  <a:pos x="70" y="112"/>
                </a:cxn>
                <a:cxn ang="0">
                  <a:pos x="60" y="94"/>
                </a:cxn>
                <a:cxn ang="0">
                  <a:pos x="56" y="92"/>
                </a:cxn>
                <a:cxn ang="0">
                  <a:pos x="50" y="80"/>
                </a:cxn>
                <a:cxn ang="0">
                  <a:pos x="38" y="66"/>
                </a:cxn>
                <a:cxn ang="0">
                  <a:pos x="24" y="52"/>
                </a:cxn>
                <a:cxn ang="0">
                  <a:pos x="34" y="48"/>
                </a:cxn>
                <a:cxn ang="0">
                  <a:pos x="28" y="36"/>
                </a:cxn>
                <a:cxn ang="0">
                  <a:pos x="12" y="34"/>
                </a:cxn>
                <a:cxn ang="0">
                  <a:pos x="10" y="24"/>
                </a:cxn>
                <a:cxn ang="0">
                  <a:pos x="0" y="12"/>
                </a:cxn>
                <a:cxn ang="0">
                  <a:pos x="10" y="10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30" y="6"/>
                </a:cxn>
                <a:cxn ang="0">
                  <a:pos x="50" y="6"/>
                </a:cxn>
                <a:cxn ang="0">
                  <a:pos x="60" y="8"/>
                </a:cxn>
                <a:cxn ang="0">
                  <a:pos x="62" y="20"/>
                </a:cxn>
                <a:cxn ang="0">
                  <a:pos x="76" y="26"/>
                </a:cxn>
              </a:cxnLst>
              <a:rect l="0" t="0" r="r" b="b"/>
              <a:pathLst>
                <a:path w="96" h="204">
                  <a:moveTo>
                    <a:pt x="76" y="26"/>
                  </a:moveTo>
                  <a:lnTo>
                    <a:pt x="70" y="28"/>
                  </a:lnTo>
                  <a:lnTo>
                    <a:pt x="68" y="30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50" y="48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54" y="72"/>
                  </a:lnTo>
                  <a:lnTo>
                    <a:pt x="56" y="80"/>
                  </a:lnTo>
                  <a:lnTo>
                    <a:pt x="64" y="88"/>
                  </a:lnTo>
                  <a:lnTo>
                    <a:pt x="74" y="98"/>
                  </a:lnTo>
                  <a:lnTo>
                    <a:pt x="78" y="98"/>
                  </a:lnTo>
                  <a:lnTo>
                    <a:pt x="80" y="102"/>
                  </a:lnTo>
                  <a:lnTo>
                    <a:pt x="80" y="100"/>
                  </a:lnTo>
                  <a:lnTo>
                    <a:pt x="82" y="106"/>
                  </a:lnTo>
                  <a:lnTo>
                    <a:pt x="88" y="112"/>
                  </a:lnTo>
                  <a:lnTo>
                    <a:pt x="92" y="124"/>
                  </a:lnTo>
                  <a:lnTo>
                    <a:pt x="96" y="146"/>
                  </a:lnTo>
                  <a:lnTo>
                    <a:pt x="96" y="148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2" y="162"/>
                  </a:lnTo>
                  <a:lnTo>
                    <a:pt x="90" y="166"/>
                  </a:lnTo>
                  <a:lnTo>
                    <a:pt x="80" y="172"/>
                  </a:lnTo>
                  <a:lnTo>
                    <a:pt x="78" y="174"/>
                  </a:lnTo>
                  <a:lnTo>
                    <a:pt x="68" y="178"/>
                  </a:lnTo>
                  <a:lnTo>
                    <a:pt x="62" y="178"/>
                  </a:lnTo>
                  <a:lnTo>
                    <a:pt x="60" y="184"/>
                  </a:lnTo>
                  <a:lnTo>
                    <a:pt x="56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0" y="186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46" y="196"/>
                  </a:lnTo>
                  <a:lnTo>
                    <a:pt x="38" y="204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4" y="192"/>
                  </a:lnTo>
                  <a:lnTo>
                    <a:pt x="36" y="188"/>
                  </a:lnTo>
                  <a:lnTo>
                    <a:pt x="38" y="184"/>
                  </a:lnTo>
                  <a:lnTo>
                    <a:pt x="32" y="180"/>
                  </a:lnTo>
                  <a:lnTo>
                    <a:pt x="30" y="178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40" y="174"/>
                  </a:lnTo>
                  <a:lnTo>
                    <a:pt x="50" y="170"/>
                  </a:lnTo>
                  <a:lnTo>
                    <a:pt x="50" y="162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64" y="156"/>
                  </a:lnTo>
                  <a:lnTo>
                    <a:pt x="68" y="154"/>
                  </a:lnTo>
                  <a:lnTo>
                    <a:pt x="70" y="154"/>
                  </a:lnTo>
                  <a:lnTo>
                    <a:pt x="72" y="152"/>
                  </a:lnTo>
                  <a:lnTo>
                    <a:pt x="72" y="136"/>
                  </a:lnTo>
                  <a:lnTo>
                    <a:pt x="70" y="130"/>
                  </a:lnTo>
                  <a:lnTo>
                    <a:pt x="70" y="120"/>
                  </a:lnTo>
                  <a:lnTo>
                    <a:pt x="70" y="112"/>
                  </a:lnTo>
                  <a:lnTo>
                    <a:pt x="66" y="98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6" y="92"/>
                  </a:lnTo>
                  <a:lnTo>
                    <a:pt x="56" y="84"/>
                  </a:lnTo>
                  <a:lnTo>
                    <a:pt x="50" y="8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6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12" y="34"/>
                  </a:lnTo>
                  <a:lnTo>
                    <a:pt x="10" y="30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40" y="0"/>
                  </a:lnTo>
                  <a:lnTo>
                    <a:pt x="50" y="6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58" y="12"/>
                  </a:lnTo>
                  <a:lnTo>
                    <a:pt x="62" y="20"/>
                  </a:lnTo>
                  <a:lnTo>
                    <a:pt x="68" y="24"/>
                  </a:lnTo>
                  <a:lnTo>
                    <a:pt x="76" y="26"/>
                  </a:lnTo>
                  <a:lnTo>
                    <a:pt x="76" y="2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9B248CF3-D30F-7042-9C19-C4F3BEC72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988" y="2499537"/>
              <a:ext cx="114815" cy="244939"/>
            </a:xfrm>
            <a:custGeom>
              <a:avLst/>
              <a:gdLst/>
              <a:ahLst/>
              <a:cxnLst>
                <a:cxn ang="0">
                  <a:pos x="84" y="254"/>
                </a:cxn>
                <a:cxn ang="0">
                  <a:pos x="84" y="232"/>
                </a:cxn>
                <a:cxn ang="0">
                  <a:pos x="86" y="230"/>
                </a:cxn>
                <a:cxn ang="0">
                  <a:pos x="82" y="208"/>
                </a:cxn>
                <a:cxn ang="0">
                  <a:pos x="76" y="190"/>
                </a:cxn>
                <a:cxn ang="0">
                  <a:pos x="68" y="168"/>
                </a:cxn>
                <a:cxn ang="0">
                  <a:pos x="62" y="164"/>
                </a:cxn>
                <a:cxn ang="0">
                  <a:pos x="60" y="166"/>
                </a:cxn>
                <a:cxn ang="0">
                  <a:pos x="42" y="180"/>
                </a:cxn>
                <a:cxn ang="0">
                  <a:pos x="36" y="180"/>
                </a:cxn>
                <a:cxn ang="0">
                  <a:pos x="30" y="176"/>
                </a:cxn>
                <a:cxn ang="0">
                  <a:pos x="28" y="176"/>
                </a:cxn>
                <a:cxn ang="0">
                  <a:pos x="28" y="144"/>
                </a:cxn>
                <a:cxn ang="0">
                  <a:pos x="22" y="136"/>
                </a:cxn>
                <a:cxn ang="0">
                  <a:pos x="18" y="132"/>
                </a:cxn>
                <a:cxn ang="0">
                  <a:pos x="22" y="130"/>
                </a:cxn>
                <a:cxn ang="0">
                  <a:pos x="20" y="124"/>
                </a:cxn>
                <a:cxn ang="0">
                  <a:pos x="10" y="116"/>
                </a:cxn>
                <a:cxn ang="0">
                  <a:pos x="0" y="108"/>
                </a:cxn>
                <a:cxn ang="0">
                  <a:pos x="2" y="100"/>
                </a:cxn>
                <a:cxn ang="0">
                  <a:pos x="6" y="94"/>
                </a:cxn>
                <a:cxn ang="0">
                  <a:pos x="10" y="82"/>
                </a:cxn>
                <a:cxn ang="0">
                  <a:pos x="14" y="78"/>
                </a:cxn>
                <a:cxn ang="0">
                  <a:pos x="16" y="64"/>
                </a:cxn>
                <a:cxn ang="0">
                  <a:pos x="26" y="64"/>
                </a:cxn>
                <a:cxn ang="0">
                  <a:pos x="32" y="46"/>
                </a:cxn>
                <a:cxn ang="0">
                  <a:pos x="40" y="30"/>
                </a:cxn>
                <a:cxn ang="0">
                  <a:pos x="48" y="22"/>
                </a:cxn>
                <a:cxn ang="0">
                  <a:pos x="60" y="14"/>
                </a:cxn>
                <a:cxn ang="0">
                  <a:pos x="66" y="8"/>
                </a:cxn>
                <a:cxn ang="0">
                  <a:pos x="70" y="2"/>
                </a:cxn>
                <a:cxn ang="0">
                  <a:pos x="76" y="0"/>
                </a:cxn>
                <a:cxn ang="0">
                  <a:pos x="82" y="10"/>
                </a:cxn>
                <a:cxn ang="0">
                  <a:pos x="88" y="24"/>
                </a:cxn>
                <a:cxn ang="0">
                  <a:pos x="84" y="40"/>
                </a:cxn>
                <a:cxn ang="0">
                  <a:pos x="74" y="56"/>
                </a:cxn>
                <a:cxn ang="0">
                  <a:pos x="72" y="66"/>
                </a:cxn>
                <a:cxn ang="0">
                  <a:pos x="82" y="62"/>
                </a:cxn>
                <a:cxn ang="0">
                  <a:pos x="90" y="72"/>
                </a:cxn>
                <a:cxn ang="0">
                  <a:pos x="96" y="88"/>
                </a:cxn>
                <a:cxn ang="0">
                  <a:pos x="104" y="94"/>
                </a:cxn>
                <a:cxn ang="0">
                  <a:pos x="114" y="98"/>
                </a:cxn>
                <a:cxn ang="0">
                  <a:pos x="120" y="94"/>
                </a:cxn>
                <a:cxn ang="0">
                  <a:pos x="118" y="100"/>
                </a:cxn>
                <a:cxn ang="0">
                  <a:pos x="112" y="106"/>
                </a:cxn>
                <a:cxn ang="0">
                  <a:pos x="108" y="110"/>
                </a:cxn>
                <a:cxn ang="0">
                  <a:pos x="98" y="118"/>
                </a:cxn>
                <a:cxn ang="0">
                  <a:pos x="78" y="126"/>
                </a:cxn>
                <a:cxn ang="0">
                  <a:pos x="74" y="142"/>
                </a:cxn>
                <a:cxn ang="0">
                  <a:pos x="76" y="154"/>
                </a:cxn>
                <a:cxn ang="0">
                  <a:pos x="86" y="172"/>
                </a:cxn>
                <a:cxn ang="0">
                  <a:pos x="88" y="174"/>
                </a:cxn>
                <a:cxn ang="0">
                  <a:pos x="84" y="184"/>
                </a:cxn>
                <a:cxn ang="0">
                  <a:pos x="80" y="192"/>
                </a:cxn>
                <a:cxn ang="0">
                  <a:pos x="92" y="204"/>
                </a:cxn>
                <a:cxn ang="0">
                  <a:pos x="100" y="232"/>
                </a:cxn>
                <a:cxn ang="0">
                  <a:pos x="90" y="246"/>
                </a:cxn>
                <a:cxn ang="0">
                  <a:pos x="88" y="256"/>
                </a:cxn>
              </a:cxnLst>
              <a:rect l="0" t="0" r="r" b="b"/>
              <a:pathLst>
                <a:path w="120" h="256">
                  <a:moveTo>
                    <a:pt x="88" y="256"/>
                  </a:moveTo>
                  <a:lnTo>
                    <a:pt x="84" y="254"/>
                  </a:lnTo>
                  <a:lnTo>
                    <a:pt x="90" y="234"/>
                  </a:lnTo>
                  <a:lnTo>
                    <a:pt x="84" y="232"/>
                  </a:lnTo>
                  <a:lnTo>
                    <a:pt x="84" y="230"/>
                  </a:lnTo>
                  <a:lnTo>
                    <a:pt x="86" y="230"/>
                  </a:lnTo>
                  <a:lnTo>
                    <a:pt x="86" y="218"/>
                  </a:lnTo>
                  <a:lnTo>
                    <a:pt x="82" y="208"/>
                  </a:lnTo>
                  <a:lnTo>
                    <a:pt x="80" y="210"/>
                  </a:lnTo>
                  <a:lnTo>
                    <a:pt x="76" y="190"/>
                  </a:lnTo>
                  <a:lnTo>
                    <a:pt x="74" y="170"/>
                  </a:lnTo>
                  <a:lnTo>
                    <a:pt x="68" y="168"/>
                  </a:lnTo>
                  <a:lnTo>
                    <a:pt x="64" y="164"/>
                  </a:lnTo>
                  <a:lnTo>
                    <a:pt x="62" y="164"/>
                  </a:lnTo>
                  <a:lnTo>
                    <a:pt x="60" y="156"/>
                  </a:lnTo>
                  <a:lnTo>
                    <a:pt x="60" y="166"/>
                  </a:lnTo>
                  <a:lnTo>
                    <a:pt x="52" y="170"/>
                  </a:lnTo>
                  <a:lnTo>
                    <a:pt x="42" y="180"/>
                  </a:lnTo>
                  <a:lnTo>
                    <a:pt x="38" y="178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28" y="176"/>
                  </a:lnTo>
                  <a:lnTo>
                    <a:pt x="32" y="160"/>
                  </a:lnTo>
                  <a:lnTo>
                    <a:pt x="28" y="144"/>
                  </a:lnTo>
                  <a:lnTo>
                    <a:pt x="22" y="132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32"/>
                  </a:lnTo>
                  <a:lnTo>
                    <a:pt x="18" y="128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20" y="124"/>
                  </a:lnTo>
                  <a:lnTo>
                    <a:pt x="10" y="120"/>
                  </a:lnTo>
                  <a:lnTo>
                    <a:pt x="10" y="116"/>
                  </a:lnTo>
                  <a:lnTo>
                    <a:pt x="4" y="114"/>
                  </a:lnTo>
                  <a:lnTo>
                    <a:pt x="0" y="108"/>
                  </a:lnTo>
                  <a:lnTo>
                    <a:pt x="2" y="102"/>
                  </a:lnTo>
                  <a:lnTo>
                    <a:pt x="2" y="100"/>
                  </a:lnTo>
                  <a:lnTo>
                    <a:pt x="6" y="102"/>
                  </a:lnTo>
                  <a:lnTo>
                    <a:pt x="6" y="94"/>
                  </a:lnTo>
                  <a:lnTo>
                    <a:pt x="12" y="90"/>
                  </a:lnTo>
                  <a:lnTo>
                    <a:pt x="10" y="82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4" y="66"/>
                  </a:lnTo>
                  <a:lnTo>
                    <a:pt x="1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40" y="38"/>
                  </a:lnTo>
                  <a:lnTo>
                    <a:pt x="40" y="30"/>
                  </a:lnTo>
                  <a:lnTo>
                    <a:pt x="42" y="26"/>
                  </a:lnTo>
                  <a:lnTo>
                    <a:pt x="48" y="22"/>
                  </a:lnTo>
                  <a:lnTo>
                    <a:pt x="52" y="16"/>
                  </a:lnTo>
                  <a:lnTo>
                    <a:pt x="60" y="14"/>
                  </a:lnTo>
                  <a:lnTo>
                    <a:pt x="64" y="16"/>
                  </a:lnTo>
                  <a:lnTo>
                    <a:pt x="66" y="8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4"/>
                  </a:lnTo>
                  <a:lnTo>
                    <a:pt x="82" y="10"/>
                  </a:lnTo>
                  <a:lnTo>
                    <a:pt x="86" y="10"/>
                  </a:lnTo>
                  <a:lnTo>
                    <a:pt x="88" y="24"/>
                  </a:lnTo>
                  <a:lnTo>
                    <a:pt x="86" y="32"/>
                  </a:lnTo>
                  <a:lnTo>
                    <a:pt x="84" y="40"/>
                  </a:lnTo>
                  <a:lnTo>
                    <a:pt x="76" y="48"/>
                  </a:lnTo>
                  <a:lnTo>
                    <a:pt x="74" y="56"/>
                  </a:lnTo>
                  <a:lnTo>
                    <a:pt x="74" y="62"/>
                  </a:lnTo>
                  <a:lnTo>
                    <a:pt x="72" y="66"/>
                  </a:lnTo>
                  <a:lnTo>
                    <a:pt x="74" y="68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0" y="72"/>
                  </a:lnTo>
                  <a:lnTo>
                    <a:pt x="98" y="78"/>
                  </a:lnTo>
                  <a:lnTo>
                    <a:pt x="96" y="88"/>
                  </a:lnTo>
                  <a:lnTo>
                    <a:pt x="104" y="90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4" y="98"/>
                  </a:lnTo>
                  <a:lnTo>
                    <a:pt x="116" y="94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18" y="100"/>
                  </a:lnTo>
                  <a:lnTo>
                    <a:pt x="112" y="104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4" y="116"/>
                  </a:lnTo>
                  <a:lnTo>
                    <a:pt x="98" y="118"/>
                  </a:lnTo>
                  <a:lnTo>
                    <a:pt x="88" y="124"/>
                  </a:lnTo>
                  <a:lnTo>
                    <a:pt x="78" y="126"/>
                  </a:lnTo>
                  <a:lnTo>
                    <a:pt x="74" y="136"/>
                  </a:lnTo>
                  <a:lnTo>
                    <a:pt x="74" y="142"/>
                  </a:lnTo>
                  <a:lnTo>
                    <a:pt x="72" y="144"/>
                  </a:lnTo>
                  <a:lnTo>
                    <a:pt x="76" y="154"/>
                  </a:lnTo>
                  <a:lnTo>
                    <a:pt x="84" y="160"/>
                  </a:lnTo>
                  <a:lnTo>
                    <a:pt x="86" y="172"/>
                  </a:lnTo>
                  <a:lnTo>
                    <a:pt x="88" y="172"/>
                  </a:lnTo>
                  <a:lnTo>
                    <a:pt x="88" y="174"/>
                  </a:lnTo>
                  <a:lnTo>
                    <a:pt x="86" y="180"/>
                  </a:lnTo>
                  <a:lnTo>
                    <a:pt x="84" y="184"/>
                  </a:lnTo>
                  <a:lnTo>
                    <a:pt x="80" y="188"/>
                  </a:lnTo>
                  <a:lnTo>
                    <a:pt x="80" y="192"/>
                  </a:lnTo>
                  <a:lnTo>
                    <a:pt x="82" y="196"/>
                  </a:lnTo>
                  <a:lnTo>
                    <a:pt x="92" y="204"/>
                  </a:lnTo>
                  <a:lnTo>
                    <a:pt x="92" y="216"/>
                  </a:lnTo>
                  <a:lnTo>
                    <a:pt x="100" y="232"/>
                  </a:lnTo>
                  <a:lnTo>
                    <a:pt x="94" y="242"/>
                  </a:lnTo>
                  <a:lnTo>
                    <a:pt x="90" y="246"/>
                  </a:lnTo>
                  <a:lnTo>
                    <a:pt x="88" y="256"/>
                  </a:lnTo>
                  <a:lnTo>
                    <a:pt x="88" y="25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B3012534-FA6F-5F4F-B0E9-4C5A93C26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112" y="2685155"/>
              <a:ext cx="66976" cy="55494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0"/>
                </a:cxn>
                <a:cxn ang="0">
                  <a:pos x="70" y="16"/>
                </a:cxn>
                <a:cxn ang="0">
                  <a:pos x="70" y="32"/>
                </a:cxn>
                <a:cxn ang="0">
                  <a:pos x="68" y="34"/>
                </a:cxn>
                <a:cxn ang="0">
                  <a:pos x="66" y="34"/>
                </a:cxn>
                <a:cxn ang="0">
                  <a:pos x="62" y="36"/>
                </a:cxn>
                <a:cxn ang="0">
                  <a:pos x="54" y="38"/>
                </a:cxn>
                <a:cxn ang="0">
                  <a:pos x="54" y="40"/>
                </a:cxn>
                <a:cxn ang="0">
                  <a:pos x="48" y="42"/>
                </a:cxn>
                <a:cxn ang="0">
                  <a:pos x="48" y="50"/>
                </a:cxn>
                <a:cxn ang="0">
                  <a:pos x="38" y="54"/>
                </a:cxn>
                <a:cxn ang="0">
                  <a:pos x="36" y="52"/>
                </a:cxn>
                <a:cxn ang="0">
                  <a:pos x="34" y="56"/>
                </a:cxn>
                <a:cxn ang="0">
                  <a:pos x="28" y="58"/>
                </a:cxn>
                <a:cxn ang="0">
                  <a:pos x="24" y="56"/>
                </a:cxn>
                <a:cxn ang="0">
                  <a:pos x="16" y="56"/>
                </a:cxn>
                <a:cxn ang="0">
                  <a:pos x="18" y="50"/>
                </a:cxn>
                <a:cxn ang="0">
                  <a:pos x="16" y="50"/>
                </a:cxn>
                <a:cxn ang="0">
                  <a:pos x="12" y="52"/>
                </a:cxn>
                <a:cxn ang="0">
                  <a:pos x="10" y="44"/>
                </a:cxn>
                <a:cxn ang="0">
                  <a:pos x="8" y="42"/>
                </a:cxn>
                <a:cxn ang="0">
                  <a:pos x="6" y="34"/>
                </a:cxn>
                <a:cxn ang="0">
                  <a:pos x="2" y="28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12"/>
                </a:cxn>
                <a:cxn ang="0">
                  <a:pos x="12" y="4"/>
                </a:cxn>
                <a:cxn ang="0">
                  <a:pos x="22" y="6"/>
                </a:cxn>
                <a:cxn ang="0">
                  <a:pos x="34" y="4"/>
                </a:cxn>
                <a:cxn ang="0">
                  <a:pos x="36" y="8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8" y="10"/>
                </a:cxn>
                <a:cxn ang="0">
                  <a:pos x="50" y="10"/>
                </a:cxn>
                <a:cxn ang="0">
                  <a:pos x="50" y="6"/>
                </a:cxn>
                <a:cxn ang="0">
                  <a:pos x="54" y="4"/>
                </a:cxn>
                <a:cxn ang="0">
                  <a:pos x="58" y="2"/>
                </a:cxn>
                <a:cxn ang="0">
                  <a:pos x="62" y="4"/>
                </a:cxn>
                <a:cxn ang="0">
                  <a:pos x="68" y="0"/>
                </a:cxn>
                <a:cxn ang="0">
                  <a:pos x="68" y="0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68" y="10"/>
                  </a:lnTo>
                  <a:lnTo>
                    <a:pt x="70" y="16"/>
                  </a:lnTo>
                  <a:lnTo>
                    <a:pt x="70" y="32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2" y="36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6"/>
                  </a:lnTo>
                  <a:lnTo>
                    <a:pt x="28" y="58"/>
                  </a:lnTo>
                  <a:lnTo>
                    <a:pt x="24" y="56"/>
                  </a:lnTo>
                  <a:lnTo>
                    <a:pt x="16" y="56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2" y="52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12" y="4"/>
                  </a:lnTo>
                  <a:lnTo>
                    <a:pt x="22" y="6"/>
                  </a:lnTo>
                  <a:lnTo>
                    <a:pt x="34" y="4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6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2" y="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62868A7F-7402-0944-9968-F4F1F0CA2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384" y="2949230"/>
              <a:ext cx="118642" cy="38272"/>
            </a:xfrm>
            <a:custGeom>
              <a:avLst/>
              <a:gdLst/>
              <a:ahLst/>
              <a:cxnLst>
                <a:cxn ang="0">
                  <a:pos x="90" y="32"/>
                </a:cxn>
                <a:cxn ang="0">
                  <a:pos x="86" y="34"/>
                </a:cxn>
                <a:cxn ang="0">
                  <a:pos x="80" y="30"/>
                </a:cxn>
                <a:cxn ang="0">
                  <a:pos x="74" y="32"/>
                </a:cxn>
                <a:cxn ang="0">
                  <a:pos x="58" y="24"/>
                </a:cxn>
                <a:cxn ang="0">
                  <a:pos x="46" y="24"/>
                </a:cxn>
                <a:cxn ang="0">
                  <a:pos x="42" y="26"/>
                </a:cxn>
                <a:cxn ang="0">
                  <a:pos x="32" y="22"/>
                </a:cxn>
                <a:cxn ang="0">
                  <a:pos x="22" y="22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10" y="2"/>
                </a:cxn>
                <a:cxn ang="0">
                  <a:pos x="12" y="0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0" y="4"/>
                </a:cxn>
                <a:cxn ang="0">
                  <a:pos x="40" y="6"/>
                </a:cxn>
                <a:cxn ang="0">
                  <a:pos x="44" y="12"/>
                </a:cxn>
                <a:cxn ang="0">
                  <a:pos x="48" y="12"/>
                </a:cxn>
                <a:cxn ang="0">
                  <a:pos x="56" y="12"/>
                </a:cxn>
                <a:cxn ang="0">
                  <a:pos x="68" y="14"/>
                </a:cxn>
                <a:cxn ang="0">
                  <a:pos x="70" y="14"/>
                </a:cxn>
                <a:cxn ang="0">
                  <a:pos x="72" y="8"/>
                </a:cxn>
                <a:cxn ang="0">
                  <a:pos x="76" y="8"/>
                </a:cxn>
                <a:cxn ang="0">
                  <a:pos x="78" y="10"/>
                </a:cxn>
                <a:cxn ang="0">
                  <a:pos x="84" y="10"/>
                </a:cxn>
                <a:cxn ang="0">
                  <a:pos x="90" y="14"/>
                </a:cxn>
                <a:cxn ang="0">
                  <a:pos x="96" y="14"/>
                </a:cxn>
                <a:cxn ang="0">
                  <a:pos x="100" y="18"/>
                </a:cxn>
                <a:cxn ang="0">
                  <a:pos x="100" y="22"/>
                </a:cxn>
                <a:cxn ang="0">
                  <a:pos x="104" y="24"/>
                </a:cxn>
                <a:cxn ang="0">
                  <a:pos x="116" y="24"/>
                </a:cxn>
                <a:cxn ang="0">
                  <a:pos x="122" y="26"/>
                </a:cxn>
                <a:cxn ang="0">
                  <a:pos x="120" y="34"/>
                </a:cxn>
                <a:cxn ang="0">
                  <a:pos x="124" y="40"/>
                </a:cxn>
                <a:cxn ang="0">
                  <a:pos x="120" y="38"/>
                </a:cxn>
                <a:cxn ang="0">
                  <a:pos x="106" y="32"/>
                </a:cxn>
                <a:cxn ang="0">
                  <a:pos x="98" y="34"/>
                </a:cxn>
                <a:cxn ang="0">
                  <a:pos x="90" y="32"/>
                </a:cxn>
                <a:cxn ang="0">
                  <a:pos x="90" y="32"/>
                </a:cxn>
              </a:cxnLst>
              <a:rect l="0" t="0" r="r" b="b"/>
              <a:pathLst>
                <a:path w="124" h="40">
                  <a:moveTo>
                    <a:pt x="90" y="32"/>
                  </a:moveTo>
                  <a:lnTo>
                    <a:pt x="86" y="34"/>
                  </a:lnTo>
                  <a:lnTo>
                    <a:pt x="80" y="30"/>
                  </a:lnTo>
                  <a:lnTo>
                    <a:pt x="74" y="32"/>
                  </a:lnTo>
                  <a:lnTo>
                    <a:pt x="58" y="24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2" y="22"/>
                  </a:lnTo>
                  <a:lnTo>
                    <a:pt x="22" y="22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0" y="4"/>
                  </a:lnTo>
                  <a:lnTo>
                    <a:pt x="40" y="6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6" y="12"/>
                  </a:lnTo>
                  <a:lnTo>
                    <a:pt x="68" y="14"/>
                  </a:lnTo>
                  <a:lnTo>
                    <a:pt x="70" y="14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4"/>
                  </a:lnTo>
                  <a:lnTo>
                    <a:pt x="100" y="18"/>
                  </a:lnTo>
                  <a:lnTo>
                    <a:pt x="100" y="22"/>
                  </a:lnTo>
                  <a:lnTo>
                    <a:pt x="104" y="24"/>
                  </a:lnTo>
                  <a:lnTo>
                    <a:pt x="116" y="24"/>
                  </a:lnTo>
                  <a:lnTo>
                    <a:pt x="122" y="26"/>
                  </a:lnTo>
                  <a:lnTo>
                    <a:pt x="120" y="34"/>
                  </a:lnTo>
                  <a:lnTo>
                    <a:pt x="124" y="40"/>
                  </a:lnTo>
                  <a:lnTo>
                    <a:pt x="120" y="38"/>
                  </a:lnTo>
                  <a:lnTo>
                    <a:pt x="106" y="32"/>
                  </a:lnTo>
                  <a:lnTo>
                    <a:pt x="98" y="34"/>
                  </a:lnTo>
                  <a:lnTo>
                    <a:pt x="90" y="32"/>
                  </a:lnTo>
                  <a:lnTo>
                    <a:pt x="90" y="3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1A87F699-71D7-9941-A842-C9EBFF64B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471" y="2729167"/>
              <a:ext cx="28704" cy="38272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2"/>
                </a:cxn>
                <a:cxn ang="0">
                  <a:pos x="20" y="20"/>
                </a:cxn>
                <a:cxn ang="0">
                  <a:pos x="20" y="24"/>
                </a:cxn>
                <a:cxn ang="0">
                  <a:pos x="8" y="34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8"/>
                </a:cxn>
                <a:cxn ang="0">
                  <a:pos x="20" y="14"/>
                </a:cxn>
                <a:cxn ang="0">
                  <a:pos x="24" y="12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26" y="6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30" h="40">
                  <a:moveTo>
                    <a:pt x="28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20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3" name="Freeform 62">
              <a:extLst>
                <a:ext uri="{FF2B5EF4-FFF2-40B4-BE49-F238E27FC236}">
                  <a16:creationId xmlns:a16="http://schemas.microsoft.com/office/drawing/2014/main" id="{B3CC4806-147D-2A48-8C8C-8D728463E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409" y="2713859"/>
              <a:ext cx="17222" cy="191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4"/>
                </a:cxn>
                <a:cxn ang="0">
                  <a:pos x="16" y="14"/>
                </a:cxn>
                <a:cxn ang="0">
                  <a:pos x="18" y="20"/>
                </a:cxn>
                <a:cxn ang="0">
                  <a:pos x="12" y="20"/>
                </a:cxn>
                <a:cxn ang="0">
                  <a:pos x="8" y="14"/>
                </a:cxn>
                <a:cxn ang="0">
                  <a:pos x="8" y="10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8" h="20">
                  <a:moveTo>
                    <a:pt x="0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6" y="14"/>
                  </a:lnTo>
                  <a:lnTo>
                    <a:pt x="18" y="20"/>
                  </a:lnTo>
                  <a:lnTo>
                    <a:pt x="12" y="20"/>
                  </a:lnTo>
                  <a:lnTo>
                    <a:pt x="8" y="14"/>
                  </a:lnTo>
                  <a:lnTo>
                    <a:pt x="8" y="10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4" name="Freeform 64">
              <a:extLst>
                <a:ext uri="{FF2B5EF4-FFF2-40B4-BE49-F238E27FC236}">
                  <a16:creationId xmlns:a16="http://schemas.microsoft.com/office/drawing/2014/main" id="{C68C8F9D-9608-304E-B8AA-D0051566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533" y="2734908"/>
              <a:ext cx="15309" cy="24877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0" y="14"/>
                </a:cxn>
                <a:cxn ang="0">
                  <a:pos x="12" y="24"/>
                </a:cxn>
                <a:cxn ang="0">
                  <a:pos x="8" y="26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6" h="26">
                  <a:moveTo>
                    <a:pt x="8" y="2"/>
                  </a:move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0" y="14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5" name="Freeform 68">
              <a:extLst>
                <a:ext uri="{FF2B5EF4-FFF2-40B4-BE49-F238E27FC236}">
                  <a16:creationId xmlns:a16="http://schemas.microsoft.com/office/drawing/2014/main" id="{534EE490-19E5-7642-9DA4-C3B5C5C44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792" y="2750217"/>
              <a:ext cx="59321" cy="5358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8" y="0"/>
                </a:cxn>
                <a:cxn ang="0">
                  <a:pos x="58" y="8"/>
                </a:cxn>
                <a:cxn ang="0">
                  <a:pos x="58" y="12"/>
                </a:cxn>
                <a:cxn ang="0">
                  <a:pos x="56" y="16"/>
                </a:cxn>
                <a:cxn ang="0">
                  <a:pos x="58" y="16"/>
                </a:cxn>
                <a:cxn ang="0">
                  <a:pos x="62" y="30"/>
                </a:cxn>
                <a:cxn ang="0">
                  <a:pos x="62" y="34"/>
                </a:cxn>
                <a:cxn ang="0">
                  <a:pos x="58" y="40"/>
                </a:cxn>
                <a:cxn ang="0">
                  <a:pos x="58" y="46"/>
                </a:cxn>
                <a:cxn ang="0">
                  <a:pos x="56" y="44"/>
                </a:cxn>
                <a:cxn ang="0">
                  <a:pos x="56" y="36"/>
                </a:cxn>
                <a:cxn ang="0">
                  <a:pos x="52" y="32"/>
                </a:cxn>
                <a:cxn ang="0">
                  <a:pos x="50" y="32"/>
                </a:cxn>
                <a:cxn ang="0">
                  <a:pos x="48" y="38"/>
                </a:cxn>
                <a:cxn ang="0">
                  <a:pos x="46" y="42"/>
                </a:cxn>
                <a:cxn ang="0">
                  <a:pos x="50" y="48"/>
                </a:cxn>
                <a:cxn ang="0">
                  <a:pos x="48" y="56"/>
                </a:cxn>
                <a:cxn ang="0">
                  <a:pos x="46" y="54"/>
                </a:cxn>
                <a:cxn ang="0">
                  <a:pos x="44" y="50"/>
                </a:cxn>
                <a:cxn ang="0">
                  <a:pos x="40" y="52"/>
                </a:cxn>
                <a:cxn ang="0">
                  <a:pos x="32" y="48"/>
                </a:cxn>
                <a:cxn ang="0">
                  <a:pos x="30" y="46"/>
                </a:cxn>
                <a:cxn ang="0">
                  <a:pos x="28" y="36"/>
                </a:cxn>
                <a:cxn ang="0">
                  <a:pos x="30" y="30"/>
                </a:cxn>
                <a:cxn ang="0">
                  <a:pos x="24" y="26"/>
                </a:cxn>
                <a:cxn ang="0">
                  <a:pos x="22" y="26"/>
                </a:cxn>
                <a:cxn ang="0">
                  <a:pos x="20" y="30"/>
                </a:cxn>
                <a:cxn ang="0">
                  <a:pos x="16" y="30"/>
                </a:cxn>
                <a:cxn ang="0">
                  <a:pos x="16" y="28"/>
                </a:cxn>
                <a:cxn ang="0">
                  <a:pos x="14" y="32"/>
                </a:cxn>
                <a:cxn ang="0">
                  <a:pos x="12" y="28"/>
                </a:cxn>
                <a:cxn ang="0">
                  <a:pos x="10" y="28"/>
                </a:cxn>
                <a:cxn ang="0">
                  <a:pos x="6" y="30"/>
                </a:cxn>
                <a:cxn ang="0">
                  <a:pos x="4" y="38"/>
                </a:cxn>
                <a:cxn ang="0">
                  <a:pos x="0" y="38"/>
                </a:cxn>
                <a:cxn ang="0">
                  <a:pos x="0" y="34"/>
                </a:cxn>
                <a:cxn ang="0">
                  <a:pos x="2" y="26"/>
                </a:cxn>
                <a:cxn ang="0">
                  <a:pos x="6" y="22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20" y="14"/>
                </a:cxn>
                <a:cxn ang="0">
                  <a:pos x="24" y="16"/>
                </a:cxn>
                <a:cxn ang="0">
                  <a:pos x="26" y="18"/>
                </a:cxn>
                <a:cxn ang="0">
                  <a:pos x="24" y="22"/>
                </a:cxn>
                <a:cxn ang="0">
                  <a:pos x="30" y="20"/>
                </a:cxn>
                <a:cxn ang="0">
                  <a:pos x="32" y="16"/>
                </a:cxn>
                <a:cxn ang="0">
                  <a:pos x="34" y="16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42" y="12"/>
                </a:cxn>
                <a:cxn ang="0">
                  <a:pos x="48" y="10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62" h="56">
                  <a:moveTo>
                    <a:pt x="46" y="0"/>
                  </a:moveTo>
                  <a:lnTo>
                    <a:pt x="48" y="0"/>
                  </a:lnTo>
                  <a:lnTo>
                    <a:pt x="58" y="8"/>
                  </a:lnTo>
                  <a:lnTo>
                    <a:pt x="58" y="12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4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50" y="48"/>
                  </a:lnTo>
                  <a:lnTo>
                    <a:pt x="48" y="56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0" y="52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8" y="36"/>
                  </a:lnTo>
                  <a:lnTo>
                    <a:pt x="30" y="30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4" y="3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30"/>
                  </a:lnTo>
                  <a:lnTo>
                    <a:pt x="4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20" y="14"/>
                  </a:lnTo>
                  <a:lnTo>
                    <a:pt x="24" y="16"/>
                  </a:lnTo>
                  <a:lnTo>
                    <a:pt x="26" y="18"/>
                  </a:lnTo>
                  <a:lnTo>
                    <a:pt x="24" y="22"/>
                  </a:lnTo>
                  <a:lnTo>
                    <a:pt x="30" y="20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2" y="12"/>
                  </a:lnTo>
                  <a:lnTo>
                    <a:pt x="48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F8A08D5-7A0D-AC4D-8524-25F706E60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335" y="2910958"/>
              <a:ext cx="38272" cy="1339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34" y="2"/>
                </a:cxn>
                <a:cxn ang="0">
                  <a:pos x="38" y="8"/>
                </a:cxn>
                <a:cxn ang="0">
                  <a:pos x="40" y="8"/>
                </a:cxn>
                <a:cxn ang="0">
                  <a:pos x="40" y="12"/>
                </a:cxn>
                <a:cxn ang="0">
                  <a:pos x="38" y="14"/>
                </a:cxn>
                <a:cxn ang="0">
                  <a:pos x="24" y="6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8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4" y="2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24" y="6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8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7" name="Freeform 113">
              <a:extLst>
                <a:ext uri="{FF2B5EF4-FFF2-40B4-BE49-F238E27FC236}">
                  <a16:creationId xmlns:a16="http://schemas.microsoft.com/office/drawing/2014/main" id="{7FF11CA1-F8DC-694F-A9C7-C78DC196B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841" y="2981761"/>
              <a:ext cx="45926" cy="24877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8"/>
                </a:cxn>
                <a:cxn ang="0">
                  <a:pos x="14" y="22"/>
                </a:cxn>
                <a:cxn ang="0">
                  <a:pos x="6" y="26"/>
                </a:cxn>
                <a:cxn ang="0">
                  <a:pos x="2" y="26"/>
                </a:cxn>
                <a:cxn ang="0">
                  <a:pos x="0" y="26"/>
                </a:cxn>
                <a:cxn ang="0">
                  <a:pos x="2" y="24"/>
                </a:cxn>
                <a:cxn ang="0">
                  <a:pos x="2" y="16"/>
                </a:cxn>
                <a:cxn ang="0">
                  <a:pos x="4" y="14"/>
                </a:cxn>
                <a:cxn ang="0">
                  <a:pos x="16" y="10"/>
                </a:cxn>
                <a:cxn ang="0">
                  <a:pos x="20" y="4"/>
                </a:cxn>
                <a:cxn ang="0">
                  <a:pos x="46" y="0"/>
                </a:cxn>
                <a:cxn ang="0">
                  <a:pos x="48" y="0"/>
                </a:cxn>
                <a:cxn ang="0">
                  <a:pos x="48" y="4"/>
                </a:cxn>
                <a:cxn ang="0">
                  <a:pos x="26" y="12"/>
                </a:cxn>
                <a:cxn ang="0">
                  <a:pos x="22" y="14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48" h="26">
                  <a:moveTo>
                    <a:pt x="20" y="14"/>
                  </a:moveTo>
                  <a:lnTo>
                    <a:pt x="20" y="18"/>
                  </a:lnTo>
                  <a:lnTo>
                    <a:pt x="14" y="22"/>
                  </a:lnTo>
                  <a:lnTo>
                    <a:pt x="6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16" y="10"/>
                  </a:lnTo>
                  <a:lnTo>
                    <a:pt x="20" y="4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8" name="Freeform 119">
              <a:extLst>
                <a:ext uri="{FF2B5EF4-FFF2-40B4-BE49-F238E27FC236}">
                  <a16:creationId xmlns:a16="http://schemas.microsoft.com/office/drawing/2014/main" id="{8620CC8D-BC3C-2545-AAD6-010B07A71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434" y="2993242"/>
              <a:ext cx="22963" cy="1339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6"/>
                </a:cxn>
                <a:cxn ang="0">
                  <a:pos x="24" y="12"/>
                </a:cxn>
                <a:cxn ang="0">
                  <a:pos x="20" y="14"/>
                </a:cxn>
                <a:cxn ang="0">
                  <a:pos x="16" y="14"/>
                </a:cxn>
                <a:cxn ang="0">
                  <a:pos x="8" y="6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4" h="14">
                  <a:moveTo>
                    <a:pt x="12" y="0"/>
                  </a:moveTo>
                  <a:lnTo>
                    <a:pt x="20" y="6"/>
                  </a:lnTo>
                  <a:lnTo>
                    <a:pt x="24" y="12"/>
                  </a:lnTo>
                  <a:lnTo>
                    <a:pt x="20" y="14"/>
                  </a:lnTo>
                  <a:lnTo>
                    <a:pt x="16" y="14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9" name="Freeform 125">
              <a:extLst>
                <a:ext uri="{FF2B5EF4-FFF2-40B4-BE49-F238E27FC236}">
                  <a16:creationId xmlns:a16="http://schemas.microsoft.com/office/drawing/2014/main" id="{122286A4-3F39-7944-A63D-B80DE9E9A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520" y="2851637"/>
              <a:ext cx="80371" cy="95679"/>
            </a:xfrm>
            <a:custGeom>
              <a:avLst/>
              <a:gdLst/>
              <a:ahLst/>
              <a:cxnLst>
                <a:cxn ang="0">
                  <a:pos x="34" y="6"/>
                </a:cxn>
                <a:cxn ang="0">
                  <a:pos x="46" y="10"/>
                </a:cxn>
                <a:cxn ang="0">
                  <a:pos x="58" y="10"/>
                </a:cxn>
                <a:cxn ang="0">
                  <a:pos x="70" y="12"/>
                </a:cxn>
                <a:cxn ang="0">
                  <a:pos x="84" y="2"/>
                </a:cxn>
                <a:cxn ang="0">
                  <a:pos x="76" y="16"/>
                </a:cxn>
                <a:cxn ang="0">
                  <a:pos x="60" y="20"/>
                </a:cxn>
                <a:cxn ang="0">
                  <a:pos x="40" y="18"/>
                </a:cxn>
                <a:cxn ang="0">
                  <a:pos x="30" y="18"/>
                </a:cxn>
                <a:cxn ang="0">
                  <a:pos x="18" y="20"/>
                </a:cxn>
                <a:cxn ang="0">
                  <a:pos x="16" y="34"/>
                </a:cxn>
                <a:cxn ang="0">
                  <a:pos x="24" y="42"/>
                </a:cxn>
                <a:cxn ang="0">
                  <a:pos x="34" y="36"/>
                </a:cxn>
                <a:cxn ang="0">
                  <a:pos x="42" y="36"/>
                </a:cxn>
                <a:cxn ang="0">
                  <a:pos x="52" y="34"/>
                </a:cxn>
                <a:cxn ang="0">
                  <a:pos x="56" y="32"/>
                </a:cxn>
                <a:cxn ang="0">
                  <a:pos x="60" y="34"/>
                </a:cxn>
                <a:cxn ang="0">
                  <a:pos x="58" y="38"/>
                </a:cxn>
                <a:cxn ang="0">
                  <a:pos x="52" y="36"/>
                </a:cxn>
                <a:cxn ang="0">
                  <a:pos x="38" y="48"/>
                </a:cxn>
                <a:cxn ang="0">
                  <a:pos x="34" y="50"/>
                </a:cxn>
                <a:cxn ang="0">
                  <a:pos x="48" y="66"/>
                </a:cxn>
                <a:cxn ang="0">
                  <a:pos x="44" y="72"/>
                </a:cxn>
                <a:cxn ang="0">
                  <a:pos x="48" y="78"/>
                </a:cxn>
                <a:cxn ang="0">
                  <a:pos x="52" y="82"/>
                </a:cxn>
                <a:cxn ang="0">
                  <a:pos x="40" y="88"/>
                </a:cxn>
                <a:cxn ang="0">
                  <a:pos x="34" y="82"/>
                </a:cxn>
                <a:cxn ang="0">
                  <a:pos x="28" y="72"/>
                </a:cxn>
                <a:cxn ang="0">
                  <a:pos x="30" y="66"/>
                </a:cxn>
                <a:cxn ang="0">
                  <a:pos x="28" y="60"/>
                </a:cxn>
                <a:cxn ang="0">
                  <a:pos x="20" y="62"/>
                </a:cxn>
                <a:cxn ang="0">
                  <a:pos x="20" y="70"/>
                </a:cxn>
                <a:cxn ang="0">
                  <a:pos x="18" y="90"/>
                </a:cxn>
                <a:cxn ang="0">
                  <a:pos x="10" y="100"/>
                </a:cxn>
                <a:cxn ang="0">
                  <a:pos x="6" y="94"/>
                </a:cxn>
                <a:cxn ang="0">
                  <a:pos x="8" y="70"/>
                </a:cxn>
                <a:cxn ang="0">
                  <a:pos x="0" y="68"/>
                </a:cxn>
                <a:cxn ang="0">
                  <a:pos x="6" y="48"/>
                </a:cxn>
                <a:cxn ang="0">
                  <a:pos x="12" y="32"/>
                </a:cxn>
                <a:cxn ang="0">
                  <a:pos x="10" y="24"/>
                </a:cxn>
                <a:cxn ang="0">
                  <a:pos x="14" y="14"/>
                </a:cxn>
                <a:cxn ang="0">
                  <a:pos x="22" y="14"/>
                </a:cxn>
                <a:cxn ang="0">
                  <a:pos x="28" y="6"/>
                </a:cxn>
              </a:cxnLst>
              <a:rect l="0" t="0" r="r" b="b"/>
              <a:pathLst>
                <a:path w="84" h="100">
                  <a:moveTo>
                    <a:pt x="28" y="6"/>
                  </a:moveTo>
                  <a:lnTo>
                    <a:pt x="34" y="6"/>
                  </a:lnTo>
                  <a:lnTo>
                    <a:pt x="36" y="10"/>
                  </a:lnTo>
                  <a:lnTo>
                    <a:pt x="46" y="10"/>
                  </a:lnTo>
                  <a:lnTo>
                    <a:pt x="52" y="12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6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60" y="20"/>
                  </a:lnTo>
                  <a:lnTo>
                    <a:pt x="52" y="18"/>
                  </a:lnTo>
                  <a:lnTo>
                    <a:pt x="40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6" y="32"/>
                  </a:lnTo>
                  <a:lnTo>
                    <a:pt x="60" y="32"/>
                  </a:lnTo>
                  <a:lnTo>
                    <a:pt x="60" y="34"/>
                  </a:lnTo>
                  <a:lnTo>
                    <a:pt x="60" y="36"/>
                  </a:lnTo>
                  <a:lnTo>
                    <a:pt x="58" y="38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6" y="44"/>
                  </a:lnTo>
                  <a:lnTo>
                    <a:pt x="38" y="48"/>
                  </a:lnTo>
                  <a:lnTo>
                    <a:pt x="32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48" y="66"/>
                  </a:lnTo>
                  <a:lnTo>
                    <a:pt x="44" y="68"/>
                  </a:lnTo>
                  <a:lnTo>
                    <a:pt x="44" y="72"/>
                  </a:lnTo>
                  <a:lnTo>
                    <a:pt x="48" y="76"/>
                  </a:lnTo>
                  <a:lnTo>
                    <a:pt x="48" y="78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44" y="84"/>
                  </a:lnTo>
                  <a:lnTo>
                    <a:pt x="40" y="88"/>
                  </a:lnTo>
                  <a:lnTo>
                    <a:pt x="36" y="88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20" y="70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8"/>
                  </a:lnTo>
                  <a:lnTo>
                    <a:pt x="10" y="100"/>
                  </a:lnTo>
                  <a:lnTo>
                    <a:pt x="8" y="98"/>
                  </a:lnTo>
                  <a:lnTo>
                    <a:pt x="6" y="94"/>
                  </a:lnTo>
                  <a:lnTo>
                    <a:pt x="10" y="78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0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2" y="14"/>
                  </a:lnTo>
                  <a:lnTo>
                    <a:pt x="24" y="8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35">
              <a:extLst>
                <a:ext uri="{FF2B5EF4-FFF2-40B4-BE49-F238E27FC236}">
                  <a16:creationId xmlns:a16="http://schemas.microsoft.com/office/drawing/2014/main" id="{C782D530-A91C-B94A-BB16-767CDF396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372" y="2912872"/>
              <a:ext cx="13395" cy="1148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0" y="12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12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0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38">
              <a:extLst>
                <a:ext uri="{FF2B5EF4-FFF2-40B4-BE49-F238E27FC236}">
                  <a16:creationId xmlns:a16="http://schemas.microsoft.com/office/drawing/2014/main" id="{7F60B2FD-7F36-5B4F-8BCE-547FC12C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681" y="2845896"/>
              <a:ext cx="19136" cy="401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10" y="10"/>
                </a:cxn>
                <a:cxn ang="0">
                  <a:pos x="10" y="14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14" y="10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14" y="20"/>
                </a:cxn>
                <a:cxn ang="0">
                  <a:pos x="18" y="22"/>
                </a:cxn>
                <a:cxn ang="0">
                  <a:pos x="20" y="26"/>
                </a:cxn>
                <a:cxn ang="0">
                  <a:pos x="10" y="24"/>
                </a:cxn>
                <a:cxn ang="0">
                  <a:pos x="8" y="26"/>
                </a:cxn>
                <a:cxn ang="0">
                  <a:pos x="8" y="34"/>
                </a:cxn>
                <a:cxn ang="0">
                  <a:pos x="14" y="42"/>
                </a:cxn>
                <a:cxn ang="0">
                  <a:pos x="12" y="42"/>
                </a:cxn>
                <a:cxn ang="0">
                  <a:pos x="6" y="34"/>
                </a:cxn>
                <a:cxn ang="0">
                  <a:pos x="4" y="20"/>
                </a:cxn>
                <a:cxn ang="0">
                  <a:pos x="0" y="14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2">
                  <a:moveTo>
                    <a:pt x="8" y="0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4" y="20"/>
                  </a:lnTo>
                  <a:lnTo>
                    <a:pt x="18" y="22"/>
                  </a:lnTo>
                  <a:lnTo>
                    <a:pt x="20" y="26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8" y="34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6" y="3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0F2B845-45A7-3E4C-B547-847193A6D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0174" y="2803797"/>
              <a:ext cx="137778" cy="14543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4" y="4"/>
                </a:cxn>
                <a:cxn ang="0">
                  <a:pos x="36" y="8"/>
                </a:cxn>
                <a:cxn ang="0">
                  <a:pos x="48" y="24"/>
                </a:cxn>
                <a:cxn ang="0">
                  <a:pos x="62" y="34"/>
                </a:cxn>
                <a:cxn ang="0">
                  <a:pos x="66" y="38"/>
                </a:cxn>
                <a:cxn ang="0">
                  <a:pos x="74" y="46"/>
                </a:cxn>
                <a:cxn ang="0">
                  <a:pos x="78" y="44"/>
                </a:cxn>
                <a:cxn ang="0">
                  <a:pos x="90" y="54"/>
                </a:cxn>
                <a:cxn ang="0">
                  <a:pos x="94" y="58"/>
                </a:cxn>
                <a:cxn ang="0">
                  <a:pos x="98" y="60"/>
                </a:cxn>
                <a:cxn ang="0">
                  <a:pos x="104" y="62"/>
                </a:cxn>
                <a:cxn ang="0">
                  <a:pos x="104" y="68"/>
                </a:cxn>
                <a:cxn ang="0">
                  <a:pos x="112" y="70"/>
                </a:cxn>
                <a:cxn ang="0">
                  <a:pos x="110" y="76"/>
                </a:cxn>
                <a:cxn ang="0">
                  <a:pos x="110" y="82"/>
                </a:cxn>
                <a:cxn ang="0">
                  <a:pos x="116" y="88"/>
                </a:cxn>
                <a:cxn ang="0">
                  <a:pos x="122" y="88"/>
                </a:cxn>
                <a:cxn ang="0">
                  <a:pos x="130" y="102"/>
                </a:cxn>
                <a:cxn ang="0">
                  <a:pos x="130" y="106"/>
                </a:cxn>
                <a:cxn ang="0">
                  <a:pos x="144" y="114"/>
                </a:cxn>
                <a:cxn ang="0">
                  <a:pos x="142" y="124"/>
                </a:cxn>
                <a:cxn ang="0">
                  <a:pos x="140" y="152"/>
                </a:cxn>
                <a:cxn ang="0">
                  <a:pos x="134" y="150"/>
                </a:cxn>
                <a:cxn ang="0">
                  <a:pos x="128" y="148"/>
                </a:cxn>
                <a:cxn ang="0">
                  <a:pos x="128" y="152"/>
                </a:cxn>
                <a:cxn ang="0">
                  <a:pos x="114" y="140"/>
                </a:cxn>
                <a:cxn ang="0">
                  <a:pos x="94" y="122"/>
                </a:cxn>
                <a:cxn ang="0">
                  <a:pos x="76" y="98"/>
                </a:cxn>
                <a:cxn ang="0">
                  <a:pos x="68" y="82"/>
                </a:cxn>
                <a:cxn ang="0">
                  <a:pos x="60" y="74"/>
                </a:cxn>
                <a:cxn ang="0">
                  <a:pos x="48" y="52"/>
                </a:cxn>
                <a:cxn ang="0">
                  <a:pos x="34" y="42"/>
                </a:cxn>
                <a:cxn ang="0">
                  <a:pos x="30" y="34"/>
                </a:cxn>
                <a:cxn ang="0">
                  <a:pos x="20" y="24"/>
                </a:cxn>
                <a:cxn ang="0">
                  <a:pos x="4" y="10"/>
                </a:cxn>
                <a:cxn ang="0">
                  <a:pos x="0" y="0"/>
                </a:cxn>
              </a:cxnLst>
              <a:rect l="0" t="0" r="r" b="b"/>
              <a:pathLst>
                <a:path w="144" h="152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42" y="18"/>
                  </a:lnTo>
                  <a:lnTo>
                    <a:pt x="48" y="24"/>
                  </a:lnTo>
                  <a:lnTo>
                    <a:pt x="56" y="28"/>
                  </a:lnTo>
                  <a:lnTo>
                    <a:pt x="62" y="34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44"/>
                  </a:lnTo>
                  <a:lnTo>
                    <a:pt x="74" y="46"/>
                  </a:lnTo>
                  <a:lnTo>
                    <a:pt x="76" y="44"/>
                  </a:lnTo>
                  <a:lnTo>
                    <a:pt x="78" y="44"/>
                  </a:lnTo>
                  <a:lnTo>
                    <a:pt x="82" y="50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4" y="58"/>
                  </a:lnTo>
                  <a:lnTo>
                    <a:pt x="94" y="56"/>
                  </a:lnTo>
                  <a:lnTo>
                    <a:pt x="98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10" y="66"/>
                  </a:lnTo>
                  <a:lnTo>
                    <a:pt x="112" y="70"/>
                  </a:lnTo>
                  <a:lnTo>
                    <a:pt x="114" y="72"/>
                  </a:lnTo>
                  <a:lnTo>
                    <a:pt x="110" y="76"/>
                  </a:lnTo>
                  <a:lnTo>
                    <a:pt x="112" y="78"/>
                  </a:lnTo>
                  <a:lnTo>
                    <a:pt x="110" y="82"/>
                  </a:lnTo>
                  <a:lnTo>
                    <a:pt x="110" y="84"/>
                  </a:lnTo>
                  <a:lnTo>
                    <a:pt x="116" y="88"/>
                  </a:lnTo>
                  <a:lnTo>
                    <a:pt x="118" y="88"/>
                  </a:lnTo>
                  <a:lnTo>
                    <a:pt x="122" y="88"/>
                  </a:lnTo>
                  <a:lnTo>
                    <a:pt x="124" y="98"/>
                  </a:lnTo>
                  <a:lnTo>
                    <a:pt x="130" y="102"/>
                  </a:lnTo>
                  <a:lnTo>
                    <a:pt x="128" y="106"/>
                  </a:lnTo>
                  <a:lnTo>
                    <a:pt x="130" y="106"/>
                  </a:lnTo>
                  <a:lnTo>
                    <a:pt x="138" y="106"/>
                  </a:lnTo>
                  <a:lnTo>
                    <a:pt x="144" y="114"/>
                  </a:lnTo>
                  <a:lnTo>
                    <a:pt x="144" y="116"/>
                  </a:lnTo>
                  <a:lnTo>
                    <a:pt x="142" y="124"/>
                  </a:lnTo>
                  <a:lnTo>
                    <a:pt x="144" y="126"/>
                  </a:lnTo>
                  <a:lnTo>
                    <a:pt x="140" y="152"/>
                  </a:lnTo>
                  <a:lnTo>
                    <a:pt x="134" y="148"/>
                  </a:lnTo>
                  <a:lnTo>
                    <a:pt x="134" y="150"/>
                  </a:lnTo>
                  <a:lnTo>
                    <a:pt x="132" y="150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8" y="152"/>
                  </a:lnTo>
                  <a:lnTo>
                    <a:pt x="126" y="152"/>
                  </a:lnTo>
                  <a:lnTo>
                    <a:pt x="114" y="140"/>
                  </a:lnTo>
                  <a:lnTo>
                    <a:pt x="98" y="128"/>
                  </a:lnTo>
                  <a:lnTo>
                    <a:pt x="94" y="122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0" y="90"/>
                  </a:lnTo>
                  <a:lnTo>
                    <a:pt x="68" y="82"/>
                  </a:lnTo>
                  <a:lnTo>
                    <a:pt x="62" y="78"/>
                  </a:lnTo>
                  <a:lnTo>
                    <a:pt x="60" y="74"/>
                  </a:lnTo>
                  <a:lnTo>
                    <a:pt x="54" y="70"/>
                  </a:lnTo>
                  <a:lnTo>
                    <a:pt x="48" y="52"/>
                  </a:lnTo>
                  <a:lnTo>
                    <a:pt x="44" y="46"/>
                  </a:lnTo>
                  <a:lnTo>
                    <a:pt x="34" y="42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24" y="28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57">
              <a:extLst>
                <a:ext uri="{FF2B5EF4-FFF2-40B4-BE49-F238E27FC236}">
                  <a16:creationId xmlns:a16="http://schemas.microsoft.com/office/drawing/2014/main" id="{98BB0C75-DB97-2443-8979-5BC924493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431" y="2021141"/>
              <a:ext cx="520495" cy="277470"/>
            </a:xfrm>
            <a:custGeom>
              <a:avLst/>
              <a:gdLst/>
              <a:ahLst/>
              <a:cxnLst>
                <a:cxn ang="0">
                  <a:pos x="326" y="4"/>
                </a:cxn>
                <a:cxn ang="0">
                  <a:pos x="330" y="30"/>
                </a:cxn>
                <a:cxn ang="0">
                  <a:pos x="346" y="32"/>
                </a:cxn>
                <a:cxn ang="0">
                  <a:pos x="358" y="34"/>
                </a:cxn>
                <a:cxn ang="0">
                  <a:pos x="360" y="44"/>
                </a:cxn>
                <a:cxn ang="0">
                  <a:pos x="406" y="26"/>
                </a:cxn>
                <a:cxn ang="0">
                  <a:pos x="450" y="102"/>
                </a:cxn>
                <a:cxn ang="0">
                  <a:pos x="482" y="104"/>
                </a:cxn>
                <a:cxn ang="0">
                  <a:pos x="536" y="126"/>
                </a:cxn>
                <a:cxn ang="0">
                  <a:pos x="526" y="154"/>
                </a:cxn>
                <a:cxn ang="0">
                  <a:pos x="508" y="180"/>
                </a:cxn>
                <a:cxn ang="0">
                  <a:pos x="484" y="188"/>
                </a:cxn>
                <a:cxn ang="0">
                  <a:pos x="464" y="216"/>
                </a:cxn>
                <a:cxn ang="0">
                  <a:pos x="452" y="236"/>
                </a:cxn>
                <a:cxn ang="0">
                  <a:pos x="452" y="268"/>
                </a:cxn>
                <a:cxn ang="0">
                  <a:pos x="386" y="256"/>
                </a:cxn>
                <a:cxn ang="0">
                  <a:pos x="358" y="264"/>
                </a:cxn>
                <a:cxn ang="0">
                  <a:pos x="326" y="266"/>
                </a:cxn>
                <a:cxn ang="0">
                  <a:pos x="306" y="280"/>
                </a:cxn>
                <a:cxn ang="0">
                  <a:pos x="270" y="276"/>
                </a:cxn>
                <a:cxn ang="0">
                  <a:pos x="262" y="256"/>
                </a:cxn>
                <a:cxn ang="0">
                  <a:pos x="236" y="242"/>
                </a:cxn>
                <a:cxn ang="0">
                  <a:pos x="200" y="238"/>
                </a:cxn>
                <a:cxn ang="0">
                  <a:pos x="168" y="210"/>
                </a:cxn>
                <a:cxn ang="0">
                  <a:pos x="134" y="216"/>
                </a:cxn>
                <a:cxn ang="0">
                  <a:pos x="126" y="268"/>
                </a:cxn>
                <a:cxn ang="0">
                  <a:pos x="108" y="270"/>
                </a:cxn>
                <a:cxn ang="0">
                  <a:pos x="80" y="276"/>
                </a:cxn>
                <a:cxn ang="0">
                  <a:pos x="72" y="256"/>
                </a:cxn>
                <a:cxn ang="0">
                  <a:pos x="60" y="238"/>
                </a:cxn>
                <a:cxn ang="0">
                  <a:pos x="54" y="226"/>
                </a:cxn>
                <a:cxn ang="0">
                  <a:pos x="72" y="216"/>
                </a:cxn>
                <a:cxn ang="0">
                  <a:pos x="94" y="212"/>
                </a:cxn>
                <a:cxn ang="0">
                  <a:pos x="108" y="212"/>
                </a:cxn>
                <a:cxn ang="0">
                  <a:pos x="100" y="200"/>
                </a:cxn>
                <a:cxn ang="0">
                  <a:pos x="90" y="182"/>
                </a:cxn>
                <a:cxn ang="0">
                  <a:pos x="60" y="176"/>
                </a:cxn>
                <a:cxn ang="0">
                  <a:pos x="30" y="194"/>
                </a:cxn>
                <a:cxn ang="0">
                  <a:pos x="26" y="170"/>
                </a:cxn>
                <a:cxn ang="0">
                  <a:pos x="0" y="152"/>
                </a:cxn>
                <a:cxn ang="0">
                  <a:pos x="6" y="122"/>
                </a:cxn>
                <a:cxn ang="0">
                  <a:pos x="30" y="118"/>
                </a:cxn>
                <a:cxn ang="0">
                  <a:pos x="48" y="92"/>
                </a:cxn>
                <a:cxn ang="0">
                  <a:pos x="72" y="82"/>
                </a:cxn>
                <a:cxn ang="0">
                  <a:pos x="102" y="96"/>
                </a:cxn>
                <a:cxn ang="0">
                  <a:pos x="110" y="98"/>
                </a:cxn>
                <a:cxn ang="0">
                  <a:pos x="150" y="98"/>
                </a:cxn>
                <a:cxn ang="0">
                  <a:pos x="180" y="102"/>
                </a:cxn>
                <a:cxn ang="0">
                  <a:pos x="202" y="90"/>
                </a:cxn>
                <a:cxn ang="0">
                  <a:pos x="192" y="70"/>
                </a:cxn>
                <a:cxn ang="0">
                  <a:pos x="210" y="52"/>
                </a:cxn>
                <a:cxn ang="0">
                  <a:pos x="194" y="42"/>
                </a:cxn>
                <a:cxn ang="0">
                  <a:pos x="228" y="26"/>
                </a:cxn>
                <a:cxn ang="0">
                  <a:pos x="290" y="10"/>
                </a:cxn>
              </a:cxnLst>
              <a:rect l="0" t="0" r="r" b="b"/>
              <a:pathLst>
                <a:path w="544" h="290">
                  <a:moveTo>
                    <a:pt x="290" y="10"/>
                  </a:moveTo>
                  <a:lnTo>
                    <a:pt x="290" y="4"/>
                  </a:lnTo>
                  <a:lnTo>
                    <a:pt x="300" y="0"/>
                  </a:lnTo>
                  <a:lnTo>
                    <a:pt x="326" y="4"/>
                  </a:lnTo>
                  <a:lnTo>
                    <a:pt x="328" y="14"/>
                  </a:lnTo>
                  <a:lnTo>
                    <a:pt x="330" y="16"/>
                  </a:lnTo>
                  <a:lnTo>
                    <a:pt x="328" y="26"/>
                  </a:lnTo>
                  <a:lnTo>
                    <a:pt x="330" y="30"/>
                  </a:lnTo>
                  <a:lnTo>
                    <a:pt x="342" y="28"/>
                  </a:lnTo>
                  <a:lnTo>
                    <a:pt x="342" y="24"/>
                  </a:lnTo>
                  <a:lnTo>
                    <a:pt x="346" y="28"/>
                  </a:lnTo>
                  <a:lnTo>
                    <a:pt x="346" y="32"/>
                  </a:lnTo>
                  <a:lnTo>
                    <a:pt x="350" y="34"/>
                  </a:lnTo>
                  <a:lnTo>
                    <a:pt x="348" y="30"/>
                  </a:lnTo>
                  <a:lnTo>
                    <a:pt x="350" y="30"/>
                  </a:lnTo>
                  <a:lnTo>
                    <a:pt x="358" y="34"/>
                  </a:lnTo>
                  <a:lnTo>
                    <a:pt x="362" y="30"/>
                  </a:lnTo>
                  <a:lnTo>
                    <a:pt x="364" y="34"/>
                  </a:lnTo>
                  <a:lnTo>
                    <a:pt x="358" y="40"/>
                  </a:lnTo>
                  <a:lnTo>
                    <a:pt x="360" y="44"/>
                  </a:lnTo>
                  <a:lnTo>
                    <a:pt x="374" y="42"/>
                  </a:lnTo>
                  <a:lnTo>
                    <a:pt x="388" y="28"/>
                  </a:lnTo>
                  <a:lnTo>
                    <a:pt x="404" y="22"/>
                  </a:lnTo>
                  <a:lnTo>
                    <a:pt x="406" y="26"/>
                  </a:lnTo>
                  <a:lnTo>
                    <a:pt x="400" y="28"/>
                  </a:lnTo>
                  <a:lnTo>
                    <a:pt x="402" y="32"/>
                  </a:lnTo>
                  <a:lnTo>
                    <a:pt x="420" y="48"/>
                  </a:lnTo>
                  <a:lnTo>
                    <a:pt x="450" y="102"/>
                  </a:lnTo>
                  <a:lnTo>
                    <a:pt x="458" y="92"/>
                  </a:lnTo>
                  <a:lnTo>
                    <a:pt x="464" y="96"/>
                  </a:lnTo>
                  <a:lnTo>
                    <a:pt x="466" y="104"/>
                  </a:lnTo>
                  <a:lnTo>
                    <a:pt x="482" y="104"/>
                  </a:lnTo>
                  <a:lnTo>
                    <a:pt x="494" y="98"/>
                  </a:lnTo>
                  <a:lnTo>
                    <a:pt x="518" y="126"/>
                  </a:lnTo>
                  <a:lnTo>
                    <a:pt x="532" y="130"/>
                  </a:lnTo>
                  <a:lnTo>
                    <a:pt x="536" y="126"/>
                  </a:lnTo>
                  <a:lnTo>
                    <a:pt x="544" y="136"/>
                  </a:lnTo>
                  <a:lnTo>
                    <a:pt x="542" y="144"/>
                  </a:lnTo>
                  <a:lnTo>
                    <a:pt x="536" y="152"/>
                  </a:lnTo>
                  <a:lnTo>
                    <a:pt x="526" y="154"/>
                  </a:lnTo>
                  <a:lnTo>
                    <a:pt x="522" y="164"/>
                  </a:lnTo>
                  <a:lnTo>
                    <a:pt x="522" y="178"/>
                  </a:lnTo>
                  <a:lnTo>
                    <a:pt x="514" y="184"/>
                  </a:lnTo>
                  <a:lnTo>
                    <a:pt x="508" y="180"/>
                  </a:lnTo>
                  <a:lnTo>
                    <a:pt x="500" y="180"/>
                  </a:lnTo>
                  <a:lnTo>
                    <a:pt x="494" y="178"/>
                  </a:lnTo>
                  <a:lnTo>
                    <a:pt x="488" y="178"/>
                  </a:lnTo>
                  <a:lnTo>
                    <a:pt x="484" y="188"/>
                  </a:lnTo>
                  <a:lnTo>
                    <a:pt x="478" y="202"/>
                  </a:lnTo>
                  <a:lnTo>
                    <a:pt x="478" y="206"/>
                  </a:lnTo>
                  <a:lnTo>
                    <a:pt x="480" y="214"/>
                  </a:lnTo>
                  <a:lnTo>
                    <a:pt x="464" y="216"/>
                  </a:lnTo>
                  <a:lnTo>
                    <a:pt x="458" y="218"/>
                  </a:lnTo>
                  <a:lnTo>
                    <a:pt x="448" y="222"/>
                  </a:lnTo>
                  <a:lnTo>
                    <a:pt x="452" y="228"/>
                  </a:lnTo>
                  <a:lnTo>
                    <a:pt x="452" y="236"/>
                  </a:lnTo>
                  <a:lnTo>
                    <a:pt x="458" y="250"/>
                  </a:lnTo>
                  <a:lnTo>
                    <a:pt x="458" y="254"/>
                  </a:lnTo>
                  <a:lnTo>
                    <a:pt x="454" y="256"/>
                  </a:lnTo>
                  <a:lnTo>
                    <a:pt x="452" y="268"/>
                  </a:lnTo>
                  <a:lnTo>
                    <a:pt x="440" y="264"/>
                  </a:lnTo>
                  <a:lnTo>
                    <a:pt x="438" y="260"/>
                  </a:lnTo>
                  <a:lnTo>
                    <a:pt x="408" y="256"/>
                  </a:lnTo>
                  <a:lnTo>
                    <a:pt x="386" y="256"/>
                  </a:lnTo>
                  <a:lnTo>
                    <a:pt x="376" y="256"/>
                  </a:lnTo>
                  <a:lnTo>
                    <a:pt x="370" y="250"/>
                  </a:lnTo>
                  <a:lnTo>
                    <a:pt x="360" y="256"/>
                  </a:lnTo>
                  <a:lnTo>
                    <a:pt x="358" y="264"/>
                  </a:lnTo>
                  <a:lnTo>
                    <a:pt x="344" y="260"/>
                  </a:lnTo>
                  <a:lnTo>
                    <a:pt x="334" y="258"/>
                  </a:lnTo>
                  <a:lnTo>
                    <a:pt x="328" y="260"/>
                  </a:lnTo>
                  <a:lnTo>
                    <a:pt x="326" y="266"/>
                  </a:lnTo>
                  <a:lnTo>
                    <a:pt x="322" y="272"/>
                  </a:lnTo>
                  <a:lnTo>
                    <a:pt x="318" y="272"/>
                  </a:lnTo>
                  <a:lnTo>
                    <a:pt x="316" y="276"/>
                  </a:lnTo>
                  <a:lnTo>
                    <a:pt x="306" y="280"/>
                  </a:lnTo>
                  <a:lnTo>
                    <a:pt x="296" y="290"/>
                  </a:lnTo>
                  <a:lnTo>
                    <a:pt x="286" y="286"/>
                  </a:lnTo>
                  <a:lnTo>
                    <a:pt x="272" y="288"/>
                  </a:lnTo>
                  <a:lnTo>
                    <a:pt x="270" y="276"/>
                  </a:lnTo>
                  <a:lnTo>
                    <a:pt x="262" y="274"/>
                  </a:lnTo>
                  <a:lnTo>
                    <a:pt x="262" y="268"/>
                  </a:lnTo>
                  <a:lnTo>
                    <a:pt x="264" y="266"/>
                  </a:lnTo>
                  <a:lnTo>
                    <a:pt x="262" y="256"/>
                  </a:lnTo>
                  <a:lnTo>
                    <a:pt x="260" y="256"/>
                  </a:lnTo>
                  <a:lnTo>
                    <a:pt x="256" y="248"/>
                  </a:lnTo>
                  <a:lnTo>
                    <a:pt x="246" y="242"/>
                  </a:lnTo>
                  <a:lnTo>
                    <a:pt x="236" y="242"/>
                  </a:lnTo>
                  <a:lnTo>
                    <a:pt x="226" y="244"/>
                  </a:lnTo>
                  <a:lnTo>
                    <a:pt x="216" y="244"/>
                  </a:lnTo>
                  <a:lnTo>
                    <a:pt x="206" y="246"/>
                  </a:lnTo>
                  <a:lnTo>
                    <a:pt x="200" y="238"/>
                  </a:lnTo>
                  <a:lnTo>
                    <a:pt x="194" y="232"/>
                  </a:lnTo>
                  <a:lnTo>
                    <a:pt x="188" y="226"/>
                  </a:lnTo>
                  <a:lnTo>
                    <a:pt x="180" y="218"/>
                  </a:lnTo>
                  <a:lnTo>
                    <a:pt x="168" y="210"/>
                  </a:lnTo>
                  <a:lnTo>
                    <a:pt x="160" y="206"/>
                  </a:lnTo>
                  <a:lnTo>
                    <a:pt x="152" y="210"/>
                  </a:lnTo>
                  <a:lnTo>
                    <a:pt x="144" y="212"/>
                  </a:lnTo>
                  <a:lnTo>
                    <a:pt x="134" y="216"/>
                  </a:lnTo>
                  <a:lnTo>
                    <a:pt x="126" y="218"/>
                  </a:lnTo>
                  <a:lnTo>
                    <a:pt x="126" y="236"/>
                  </a:lnTo>
                  <a:lnTo>
                    <a:pt x="126" y="252"/>
                  </a:lnTo>
                  <a:lnTo>
                    <a:pt x="126" y="268"/>
                  </a:lnTo>
                  <a:lnTo>
                    <a:pt x="126" y="284"/>
                  </a:lnTo>
                  <a:lnTo>
                    <a:pt x="124" y="286"/>
                  </a:lnTo>
                  <a:lnTo>
                    <a:pt x="116" y="284"/>
                  </a:lnTo>
                  <a:lnTo>
                    <a:pt x="108" y="270"/>
                  </a:lnTo>
                  <a:lnTo>
                    <a:pt x="102" y="266"/>
                  </a:lnTo>
                  <a:lnTo>
                    <a:pt x="86" y="270"/>
                  </a:lnTo>
                  <a:lnTo>
                    <a:pt x="80" y="276"/>
                  </a:lnTo>
                  <a:lnTo>
                    <a:pt x="80" y="276"/>
                  </a:lnTo>
                  <a:lnTo>
                    <a:pt x="80" y="268"/>
                  </a:lnTo>
                  <a:lnTo>
                    <a:pt x="82" y="264"/>
                  </a:lnTo>
                  <a:lnTo>
                    <a:pt x="82" y="260"/>
                  </a:lnTo>
                  <a:lnTo>
                    <a:pt x="72" y="256"/>
                  </a:lnTo>
                  <a:lnTo>
                    <a:pt x="68" y="254"/>
                  </a:lnTo>
                  <a:lnTo>
                    <a:pt x="64" y="252"/>
                  </a:lnTo>
                  <a:lnTo>
                    <a:pt x="64" y="244"/>
                  </a:lnTo>
                  <a:lnTo>
                    <a:pt x="60" y="238"/>
                  </a:lnTo>
                  <a:lnTo>
                    <a:pt x="56" y="234"/>
                  </a:lnTo>
                  <a:lnTo>
                    <a:pt x="52" y="232"/>
                  </a:lnTo>
                  <a:lnTo>
                    <a:pt x="48" y="228"/>
                  </a:lnTo>
                  <a:lnTo>
                    <a:pt x="54" y="226"/>
                  </a:lnTo>
                  <a:lnTo>
                    <a:pt x="66" y="228"/>
                  </a:lnTo>
                  <a:lnTo>
                    <a:pt x="64" y="218"/>
                  </a:lnTo>
                  <a:lnTo>
                    <a:pt x="66" y="216"/>
                  </a:lnTo>
                  <a:lnTo>
                    <a:pt x="72" y="216"/>
                  </a:lnTo>
                  <a:lnTo>
                    <a:pt x="76" y="212"/>
                  </a:lnTo>
                  <a:lnTo>
                    <a:pt x="80" y="210"/>
                  </a:lnTo>
                  <a:lnTo>
                    <a:pt x="88" y="214"/>
                  </a:lnTo>
                  <a:lnTo>
                    <a:pt x="94" y="212"/>
                  </a:lnTo>
                  <a:lnTo>
                    <a:pt x="104" y="216"/>
                  </a:lnTo>
                  <a:lnTo>
                    <a:pt x="110" y="216"/>
                  </a:lnTo>
                  <a:lnTo>
                    <a:pt x="110" y="214"/>
                  </a:lnTo>
                  <a:lnTo>
                    <a:pt x="108" y="212"/>
                  </a:lnTo>
                  <a:lnTo>
                    <a:pt x="110" y="212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100" y="200"/>
                  </a:lnTo>
                  <a:lnTo>
                    <a:pt x="98" y="196"/>
                  </a:lnTo>
                  <a:lnTo>
                    <a:pt x="96" y="192"/>
                  </a:lnTo>
                  <a:lnTo>
                    <a:pt x="90" y="186"/>
                  </a:lnTo>
                  <a:lnTo>
                    <a:pt x="90" y="182"/>
                  </a:lnTo>
                  <a:lnTo>
                    <a:pt x="82" y="178"/>
                  </a:lnTo>
                  <a:lnTo>
                    <a:pt x="72" y="180"/>
                  </a:lnTo>
                  <a:lnTo>
                    <a:pt x="70" y="178"/>
                  </a:lnTo>
                  <a:lnTo>
                    <a:pt x="60" y="176"/>
                  </a:lnTo>
                  <a:lnTo>
                    <a:pt x="50" y="184"/>
                  </a:lnTo>
                  <a:lnTo>
                    <a:pt x="28" y="188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20" y="188"/>
                  </a:lnTo>
                  <a:lnTo>
                    <a:pt x="22" y="184"/>
                  </a:lnTo>
                  <a:lnTo>
                    <a:pt x="28" y="184"/>
                  </a:lnTo>
                  <a:lnTo>
                    <a:pt x="26" y="170"/>
                  </a:lnTo>
                  <a:lnTo>
                    <a:pt x="20" y="164"/>
                  </a:lnTo>
                  <a:lnTo>
                    <a:pt x="10" y="166"/>
                  </a:lnTo>
                  <a:lnTo>
                    <a:pt x="6" y="154"/>
                  </a:lnTo>
                  <a:lnTo>
                    <a:pt x="0" y="152"/>
                  </a:lnTo>
                  <a:lnTo>
                    <a:pt x="2" y="140"/>
                  </a:lnTo>
                  <a:lnTo>
                    <a:pt x="6" y="136"/>
                  </a:lnTo>
                  <a:lnTo>
                    <a:pt x="4" y="132"/>
                  </a:lnTo>
                  <a:lnTo>
                    <a:pt x="6" y="122"/>
                  </a:lnTo>
                  <a:lnTo>
                    <a:pt x="10" y="118"/>
                  </a:lnTo>
                  <a:lnTo>
                    <a:pt x="12" y="108"/>
                  </a:lnTo>
                  <a:lnTo>
                    <a:pt x="24" y="124"/>
                  </a:lnTo>
                  <a:lnTo>
                    <a:pt x="30" y="118"/>
                  </a:lnTo>
                  <a:lnTo>
                    <a:pt x="26" y="106"/>
                  </a:lnTo>
                  <a:lnTo>
                    <a:pt x="38" y="100"/>
                  </a:lnTo>
                  <a:lnTo>
                    <a:pt x="38" y="96"/>
                  </a:lnTo>
                  <a:lnTo>
                    <a:pt x="48" y="92"/>
                  </a:lnTo>
                  <a:lnTo>
                    <a:pt x="54" y="84"/>
                  </a:lnTo>
                  <a:lnTo>
                    <a:pt x="62" y="82"/>
                  </a:lnTo>
                  <a:lnTo>
                    <a:pt x="68" y="88"/>
                  </a:lnTo>
                  <a:lnTo>
                    <a:pt x="72" y="82"/>
                  </a:lnTo>
                  <a:lnTo>
                    <a:pt x="78" y="82"/>
                  </a:lnTo>
                  <a:lnTo>
                    <a:pt x="80" y="86"/>
                  </a:lnTo>
                  <a:lnTo>
                    <a:pt x="94" y="86"/>
                  </a:lnTo>
                  <a:lnTo>
                    <a:pt x="102" y="96"/>
                  </a:lnTo>
                  <a:lnTo>
                    <a:pt x="106" y="106"/>
                  </a:lnTo>
                  <a:lnTo>
                    <a:pt x="108" y="106"/>
                  </a:lnTo>
                  <a:lnTo>
                    <a:pt x="108" y="98"/>
                  </a:lnTo>
                  <a:lnTo>
                    <a:pt x="110" y="98"/>
                  </a:lnTo>
                  <a:lnTo>
                    <a:pt x="122" y="106"/>
                  </a:lnTo>
                  <a:lnTo>
                    <a:pt x="136" y="96"/>
                  </a:lnTo>
                  <a:lnTo>
                    <a:pt x="146" y="100"/>
                  </a:lnTo>
                  <a:lnTo>
                    <a:pt x="150" y="98"/>
                  </a:lnTo>
                  <a:lnTo>
                    <a:pt x="156" y="96"/>
                  </a:lnTo>
                  <a:lnTo>
                    <a:pt x="164" y="106"/>
                  </a:lnTo>
                  <a:lnTo>
                    <a:pt x="172" y="108"/>
                  </a:lnTo>
                  <a:lnTo>
                    <a:pt x="180" y="102"/>
                  </a:lnTo>
                  <a:lnTo>
                    <a:pt x="194" y="104"/>
                  </a:lnTo>
                  <a:lnTo>
                    <a:pt x="198" y="102"/>
                  </a:lnTo>
                  <a:lnTo>
                    <a:pt x="202" y="92"/>
                  </a:lnTo>
                  <a:lnTo>
                    <a:pt x="202" y="90"/>
                  </a:lnTo>
                  <a:lnTo>
                    <a:pt x="194" y="88"/>
                  </a:lnTo>
                  <a:lnTo>
                    <a:pt x="184" y="84"/>
                  </a:lnTo>
                  <a:lnTo>
                    <a:pt x="180" y="76"/>
                  </a:lnTo>
                  <a:lnTo>
                    <a:pt x="192" y="70"/>
                  </a:lnTo>
                  <a:lnTo>
                    <a:pt x="194" y="66"/>
                  </a:lnTo>
                  <a:lnTo>
                    <a:pt x="190" y="60"/>
                  </a:lnTo>
                  <a:lnTo>
                    <a:pt x="194" y="54"/>
                  </a:lnTo>
                  <a:lnTo>
                    <a:pt x="210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96" y="36"/>
                  </a:lnTo>
                  <a:lnTo>
                    <a:pt x="192" y="32"/>
                  </a:lnTo>
                  <a:lnTo>
                    <a:pt x="214" y="34"/>
                  </a:lnTo>
                  <a:lnTo>
                    <a:pt x="228" y="26"/>
                  </a:lnTo>
                  <a:lnTo>
                    <a:pt x="234" y="28"/>
                  </a:lnTo>
                  <a:lnTo>
                    <a:pt x="244" y="22"/>
                  </a:lnTo>
                  <a:lnTo>
                    <a:pt x="252" y="18"/>
                  </a:lnTo>
                  <a:lnTo>
                    <a:pt x="290" y="10"/>
                  </a:lnTo>
                  <a:lnTo>
                    <a:pt x="290" y="1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58">
              <a:extLst>
                <a:ext uri="{FF2B5EF4-FFF2-40B4-BE49-F238E27FC236}">
                  <a16:creationId xmlns:a16="http://schemas.microsoft.com/office/drawing/2014/main" id="{9354CBB1-E558-8147-8049-12A41256D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2704" y="2065153"/>
              <a:ext cx="782657" cy="545372"/>
            </a:xfrm>
            <a:custGeom>
              <a:avLst/>
              <a:gdLst/>
              <a:ahLst/>
              <a:cxnLst>
                <a:cxn ang="0">
                  <a:pos x="720" y="82"/>
                </a:cxn>
                <a:cxn ang="0">
                  <a:pos x="640" y="6"/>
                </a:cxn>
                <a:cxn ang="0">
                  <a:pos x="610" y="72"/>
                </a:cxn>
                <a:cxn ang="0">
                  <a:pos x="562" y="122"/>
                </a:cxn>
                <a:cxn ang="0">
                  <a:pos x="608" y="136"/>
                </a:cxn>
                <a:cxn ang="0">
                  <a:pos x="550" y="164"/>
                </a:cxn>
                <a:cxn ang="0">
                  <a:pos x="510" y="194"/>
                </a:cxn>
                <a:cxn ang="0">
                  <a:pos x="436" y="228"/>
                </a:cxn>
                <a:cxn ang="0">
                  <a:pos x="312" y="216"/>
                </a:cxn>
                <a:cxn ang="0">
                  <a:pos x="230" y="160"/>
                </a:cxn>
                <a:cxn ang="0">
                  <a:pos x="206" y="118"/>
                </a:cxn>
                <a:cxn ang="0">
                  <a:pos x="172" y="106"/>
                </a:cxn>
                <a:cxn ang="0">
                  <a:pos x="130" y="132"/>
                </a:cxn>
                <a:cxn ang="0">
                  <a:pos x="94" y="172"/>
                </a:cxn>
                <a:cxn ang="0">
                  <a:pos x="88" y="222"/>
                </a:cxn>
                <a:cxn ang="0">
                  <a:pos x="26" y="258"/>
                </a:cxn>
                <a:cxn ang="0">
                  <a:pos x="2" y="270"/>
                </a:cxn>
                <a:cxn ang="0">
                  <a:pos x="16" y="302"/>
                </a:cxn>
                <a:cxn ang="0">
                  <a:pos x="26" y="318"/>
                </a:cxn>
                <a:cxn ang="0">
                  <a:pos x="38" y="336"/>
                </a:cxn>
                <a:cxn ang="0">
                  <a:pos x="80" y="336"/>
                </a:cxn>
                <a:cxn ang="0">
                  <a:pos x="82" y="356"/>
                </a:cxn>
                <a:cxn ang="0">
                  <a:pos x="70" y="374"/>
                </a:cxn>
                <a:cxn ang="0">
                  <a:pos x="72" y="390"/>
                </a:cxn>
                <a:cxn ang="0">
                  <a:pos x="70" y="410"/>
                </a:cxn>
                <a:cxn ang="0">
                  <a:pos x="102" y="426"/>
                </a:cxn>
                <a:cxn ang="0">
                  <a:pos x="140" y="438"/>
                </a:cxn>
                <a:cxn ang="0">
                  <a:pos x="156" y="456"/>
                </a:cxn>
                <a:cxn ang="0">
                  <a:pos x="188" y="462"/>
                </a:cxn>
                <a:cxn ang="0">
                  <a:pos x="212" y="458"/>
                </a:cxn>
                <a:cxn ang="0">
                  <a:pos x="242" y="462"/>
                </a:cxn>
                <a:cxn ang="0">
                  <a:pos x="304" y="444"/>
                </a:cxn>
                <a:cxn ang="0">
                  <a:pos x="326" y="458"/>
                </a:cxn>
                <a:cxn ang="0">
                  <a:pos x="322" y="510"/>
                </a:cxn>
                <a:cxn ang="0">
                  <a:pos x="346" y="532"/>
                </a:cxn>
                <a:cxn ang="0">
                  <a:pos x="368" y="548"/>
                </a:cxn>
                <a:cxn ang="0">
                  <a:pos x="376" y="538"/>
                </a:cxn>
                <a:cxn ang="0">
                  <a:pos x="404" y="538"/>
                </a:cxn>
                <a:cxn ang="0">
                  <a:pos x="440" y="540"/>
                </a:cxn>
                <a:cxn ang="0">
                  <a:pos x="466" y="550"/>
                </a:cxn>
                <a:cxn ang="0">
                  <a:pos x="486" y="570"/>
                </a:cxn>
                <a:cxn ang="0">
                  <a:pos x="508" y="552"/>
                </a:cxn>
                <a:cxn ang="0">
                  <a:pos x="534" y="534"/>
                </a:cxn>
                <a:cxn ang="0">
                  <a:pos x="546" y="538"/>
                </a:cxn>
                <a:cxn ang="0">
                  <a:pos x="564" y="534"/>
                </a:cxn>
                <a:cxn ang="0">
                  <a:pos x="592" y="514"/>
                </a:cxn>
                <a:cxn ang="0">
                  <a:pos x="610" y="496"/>
                </a:cxn>
                <a:cxn ang="0">
                  <a:pos x="622" y="474"/>
                </a:cxn>
                <a:cxn ang="0">
                  <a:pos x="640" y="440"/>
                </a:cxn>
                <a:cxn ang="0">
                  <a:pos x="636" y="424"/>
                </a:cxn>
                <a:cxn ang="0">
                  <a:pos x="640" y="406"/>
                </a:cxn>
                <a:cxn ang="0">
                  <a:pos x="646" y="402"/>
                </a:cxn>
                <a:cxn ang="0">
                  <a:pos x="610" y="352"/>
                </a:cxn>
                <a:cxn ang="0">
                  <a:pos x="626" y="332"/>
                </a:cxn>
                <a:cxn ang="0">
                  <a:pos x="650" y="320"/>
                </a:cxn>
                <a:cxn ang="0">
                  <a:pos x="618" y="314"/>
                </a:cxn>
                <a:cxn ang="0">
                  <a:pos x="590" y="282"/>
                </a:cxn>
                <a:cxn ang="0">
                  <a:pos x="644" y="248"/>
                </a:cxn>
                <a:cxn ang="0">
                  <a:pos x="642" y="282"/>
                </a:cxn>
                <a:cxn ang="0">
                  <a:pos x="666" y="270"/>
                </a:cxn>
                <a:cxn ang="0">
                  <a:pos x="728" y="232"/>
                </a:cxn>
                <a:cxn ang="0">
                  <a:pos x="762" y="218"/>
                </a:cxn>
                <a:cxn ang="0">
                  <a:pos x="792" y="174"/>
                </a:cxn>
              </a:cxnLst>
              <a:rect l="0" t="0" r="r" b="b"/>
              <a:pathLst>
                <a:path w="818" h="570">
                  <a:moveTo>
                    <a:pt x="786" y="120"/>
                  </a:moveTo>
                  <a:lnTo>
                    <a:pt x="782" y="122"/>
                  </a:lnTo>
                  <a:lnTo>
                    <a:pt x="768" y="122"/>
                  </a:lnTo>
                  <a:lnTo>
                    <a:pt x="760" y="96"/>
                  </a:lnTo>
                  <a:lnTo>
                    <a:pt x="746" y="88"/>
                  </a:lnTo>
                  <a:lnTo>
                    <a:pt x="742" y="86"/>
                  </a:lnTo>
                  <a:lnTo>
                    <a:pt x="720" y="82"/>
                  </a:lnTo>
                  <a:lnTo>
                    <a:pt x="720" y="76"/>
                  </a:lnTo>
                  <a:lnTo>
                    <a:pt x="716" y="56"/>
                  </a:lnTo>
                  <a:lnTo>
                    <a:pt x="704" y="26"/>
                  </a:lnTo>
                  <a:lnTo>
                    <a:pt x="694" y="12"/>
                  </a:lnTo>
                  <a:lnTo>
                    <a:pt x="678" y="8"/>
                  </a:lnTo>
                  <a:lnTo>
                    <a:pt x="668" y="0"/>
                  </a:lnTo>
                  <a:lnTo>
                    <a:pt x="640" y="6"/>
                  </a:lnTo>
                  <a:lnTo>
                    <a:pt x="632" y="6"/>
                  </a:lnTo>
                  <a:lnTo>
                    <a:pt x="620" y="18"/>
                  </a:lnTo>
                  <a:lnTo>
                    <a:pt x="620" y="22"/>
                  </a:lnTo>
                  <a:lnTo>
                    <a:pt x="628" y="22"/>
                  </a:lnTo>
                  <a:lnTo>
                    <a:pt x="630" y="32"/>
                  </a:lnTo>
                  <a:lnTo>
                    <a:pt x="618" y="42"/>
                  </a:lnTo>
                  <a:lnTo>
                    <a:pt x="610" y="72"/>
                  </a:lnTo>
                  <a:lnTo>
                    <a:pt x="590" y="84"/>
                  </a:lnTo>
                  <a:lnTo>
                    <a:pt x="570" y="74"/>
                  </a:lnTo>
                  <a:lnTo>
                    <a:pt x="560" y="90"/>
                  </a:lnTo>
                  <a:lnTo>
                    <a:pt x="562" y="100"/>
                  </a:lnTo>
                  <a:lnTo>
                    <a:pt x="558" y="108"/>
                  </a:lnTo>
                  <a:lnTo>
                    <a:pt x="560" y="114"/>
                  </a:lnTo>
                  <a:lnTo>
                    <a:pt x="562" y="122"/>
                  </a:lnTo>
                  <a:lnTo>
                    <a:pt x="578" y="124"/>
                  </a:lnTo>
                  <a:lnTo>
                    <a:pt x="584" y="122"/>
                  </a:lnTo>
                  <a:lnTo>
                    <a:pt x="596" y="114"/>
                  </a:lnTo>
                  <a:lnTo>
                    <a:pt x="600" y="120"/>
                  </a:lnTo>
                  <a:lnTo>
                    <a:pt x="608" y="126"/>
                  </a:lnTo>
                  <a:lnTo>
                    <a:pt x="608" y="130"/>
                  </a:lnTo>
                  <a:lnTo>
                    <a:pt x="608" y="136"/>
                  </a:lnTo>
                  <a:lnTo>
                    <a:pt x="612" y="138"/>
                  </a:lnTo>
                  <a:lnTo>
                    <a:pt x="612" y="140"/>
                  </a:lnTo>
                  <a:lnTo>
                    <a:pt x="596" y="142"/>
                  </a:lnTo>
                  <a:lnTo>
                    <a:pt x="578" y="142"/>
                  </a:lnTo>
                  <a:lnTo>
                    <a:pt x="562" y="160"/>
                  </a:lnTo>
                  <a:lnTo>
                    <a:pt x="554" y="164"/>
                  </a:lnTo>
                  <a:lnTo>
                    <a:pt x="550" y="164"/>
                  </a:lnTo>
                  <a:lnTo>
                    <a:pt x="540" y="174"/>
                  </a:lnTo>
                  <a:lnTo>
                    <a:pt x="534" y="178"/>
                  </a:lnTo>
                  <a:lnTo>
                    <a:pt x="524" y="176"/>
                  </a:lnTo>
                  <a:lnTo>
                    <a:pt x="516" y="172"/>
                  </a:lnTo>
                  <a:lnTo>
                    <a:pt x="512" y="174"/>
                  </a:lnTo>
                  <a:lnTo>
                    <a:pt x="506" y="186"/>
                  </a:lnTo>
                  <a:lnTo>
                    <a:pt x="510" y="194"/>
                  </a:lnTo>
                  <a:lnTo>
                    <a:pt x="512" y="196"/>
                  </a:lnTo>
                  <a:lnTo>
                    <a:pt x="486" y="218"/>
                  </a:lnTo>
                  <a:lnTo>
                    <a:pt x="472" y="222"/>
                  </a:lnTo>
                  <a:lnTo>
                    <a:pt x="464" y="220"/>
                  </a:lnTo>
                  <a:lnTo>
                    <a:pt x="454" y="220"/>
                  </a:lnTo>
                  <a:lnTo>
                    <a:pt x="438" y="226"/>
                  </a:lnTo>
                  <a:lnTo>
                    <a:pt x="436" y="228"/>
                  </a:lnTo>
                  <a:lnTo>
                    <a:pt x="416" y="236"/>
                  </a:lnTo>
                  <a:lnTo>
                    <a:pt x="410" y="232"/>
                  </a:lnTo>
                  <a:lnTo>
                    <a:pt x="402" y="232"/>
                  </a:lnTo>
                  <a:lnTo>
                    <a:pt x="384" y="226"/>
                  </a:lnTo>
                  <a:lnTo>
                    <a:pt x="372" y="216"/>
                  </a:lnTo>
                  <a:lnTo>
                    <a:pt x="362" y="214"/>
                  </a:lnTo>
                  <a:lnTo>
                    <a:pt x="312" y="216"/>
                  </a:lnTo>
                  <a:lnTo>
                    <a:pt x="308" y="214"/>
                  </a:lnTo>
                  <a:lnTo>
                    <a:pt x="298" y="204"/>
                  </a:lnTo>
                  <a:lnTo>
                    <a:pt x="288" y="186"/>
                  </a:lnTo>
                  <a:lnTo>
                    <a:pt x="256" y="172"/>
                  </a:lnTo>
                  <a:lnTo>
                    <a:pt x="248" y="174"/>
                  </a:lnTo>
                  <a:lnTo>
                    <a:pt x="226" y="168"/>
                  </a:lnTo>
                  <a:lnTo>
                    <a:pt x="230" y="160"/>
                  </a:lnTo>
                  <a:lnTo>
                    <a:pt x="228" y="144"/>
                  </a:lnTo>
                  <a:lnTo>
                    <a:pt x="222" y="124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08" y="116"/>
                  </a:lnTo>
                  <a:lnTo>
                    <a:pt x="206" y="118"/>
                  </a:lnTo>
                  <a:lnTo>
                    <a:pt x="202" y="116"/>
                  </a:lnTo>
                  <a:lnTo>
                    <a:pt x="200" y="112"/>
                  </a:lnTo>
                  <a:lnTo>
                    <a:pt x="192" y="106"/>
                  </a:lnTo>
                  <a:lnTo>
                    <a:pt x="188" y="96"/>
                  </a:lnTo>
                  <a:lnTo>
                    <a:pt x="184" y="100"/>
                  </a:lnTo>
                  <a:lnTo>
                    <a:pt x="178" y="98"/>
                  </a:lnTo>
                  <a:lnTo>
                    <a:pt x="172" y="106"/>
                  </a:lnTo>
                  <a:lnTo>
                    <a:pt x="162" y="108"/>
                  </a:lnTo>
                  <a:lnTo>
                    <a:pt x="158" y="118"/>
                  </a:lnTo>
                  <a:lnTo>
                    <a:pt x="158" y="132"/>
                  </a:lnTo>
                  <a:lnTo>
                    <a:pt x="150" y="138"/>
                  </a:lnTo>
                  <a:lnTo>
                    <a:pt x="144" y="134"/>
                  </a:lnTo>
                  <a:lnTo>
                    <a:pt x="136" y="134"/>
                  </a:lnTo>
                  <a:lnTo>
                    <a:pt x="130" y="132"/>
                  </a:lnTo>
                  <a:lnTo>
                    <a:pt x="124" y="132"/>
                  </a:lnTo>
                  <a:lnTo>
                    <a:pt x="120" y="142"/>
                  </a:lnTo>
                  <a:lnTo>
                    <a:pt x="114" y="156"/>
                  </a:lnTo>
                  <a:lnTo>
                    <a:pt x="114" y="160"/>
                  </a:lnTo>
                  <a:lnTo>
                    <a:pt x="116" y="168"/>
                  </a:lnTo>
                  <a:lnTo>
                    <a:pt x="100" y="170"/>
                  </a:lnTo>
                  <a:lnTo>
                    <a:pt x="94" y="172"/>
                  </a:lnTo>
                  <a:lnTo>
                    <a:pt x="84" y="176"/>
                  </a:lnTo>
                  <a:lnTo>
                    <a:pt x="88" y="182"/>
                  </a:lnTo>
                  <a:lnTo>
                    <a:pt x="88" y="190"/>
                  </a:lnTo>
                  <a:lnTo>
                    <a:pt x="94" y="204"/>
                  </a:lnTo>
                  <a:lnTo>
                    <a:pt x="94" y="208"/>
                  </a:lnTo>
                  <a:lnTo>
                    <a:pt x="90" y="210"/>
                  </a:lnTo>
                  <a:lnTo>
                    <a:pt x="88" y="222"/>
                  </a:lnTo>
                  <a:lnTo>
                    <a:pt x="86" y="228"/>
                  </a:lnTo>
                  <a:lnTo>
                    <a:pt x="66" y="238"/>
                  </a:lnTo>
                  <a:lnTo>
                    <a:pt x="60" y="244"/>
                  </a:lnTo>
                  <a:lnTo>
                    <a:pt x="42" y="248"/>
                  </a:lnTo>
                  <a:lnTo>
                    <a:pt x="38" y="256"/>
                  </a:lnTo>
                  <a:lnTo>
                    <a:pt x="34" y="258"/>
                  </a:lnTo>
                  <a:lnTo>
                    <a:pt x="26" y="258"/>
                  </a:lnTo>
                  <a:lnTo>
                    <a:pt x="24" y="254"/>
                  </a:lnTo>
                  <a:lnTo>
                    <a:pt x="22" y="254"/>
                  </a:lnTo>
                  <a:lnTo>
                    <a:pt x="16" y="256"/>
                  </a:lnTo>
                  <a:lnTo>
                    <a:pt x="14" y="258"/>
                  </a:lnTo>
                  <a:lnTo>
                    <a:pt x="4" y="264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0" y="284"/>
                  </a:lnTo>
                  <a:lnTo>
                    <a:pt x="0" y="288"/>
                  </a:lnTo>
                  <a:lnTo>
                    <a:pt x="4" y="290"/>
                  </a:lnTo>
                  <a:lnTo>
                    <a:pt x="12" y="288"/>
                  </a:lnTo>
                  <a:lnTo>
                    <a:pt x="14" y="292"/>
                  </a:lnTo>
                  <a:lnTo>
                    <a:pt x="14" y="296"/>
                  </a:lnTo>
                  <a:lnTo>
                    <a:pt x="16" y="302"/>
                  </a:lnTo>
                  <a:lnTo>
                    <a:pt x="16" y="310"/>
                  </a:lnTo>
                  <a:lnTo>
                    <a:pt x="14" y="310"/>
                  </a:lnTo>
                  <a:lnTo>
                    <a:pt x="10" y="312"/>
                  </a:lnTo>
                  <a:lnTo>
                    <a:pt x="12" y="314"/>
                  </a:lnTo>
                  <a:lnTo>
                    <a:pt x="22" y="316"/>
                  </a:lnTo>
                  <a:lnTo>
                    <a:pt x="22" y="320"/>
                  </a:lnTo>
                  <a:lnTo>
                    <a:pt x="26" y="318"/>
                  </a:lnTo>
                  <a:lnTo>
                    <a:pt x="28" y="320"/>
                  </a:lnTo>
                  <a:lnTo>
                    <a:pt x="30" y="324"/>
                  </a:lnTo>
                  <a:lnTo>
                    <a:pt x="30" y="328"/>
                  </a:lnTo>
                  <a:lnTo>
                    <a:pt x="30" y="330"/>
                  </a:lnTo>
                  <a:lnTo>
                    <a:pt x="34" y="334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40" y="336"/>
                  </a:lnTo>
                  <a:lnTo>
                    <a:pt x="52" y="340"/>
                  </a:lnTo>
                  <a:lnTo>
                    <a:pt x="56" y="340"/>
                  </a:lnTo>
                  <a:lnTo>
                    <a:pt x="68" y="334"/>
                  </a:lnTo>
                  <a:lnTo>
                    <a:pt x="74" y="332"/>
                  </a:lnTo>
                  <a:lnTo>
                    <a:pt x="80" y="334"/>
                  </a:lnTo>
                  <a:lnTo>
                    <a:pt x="80" y="336"/>
                  </a:lnTo>
                  <a:lnTo>
                    <a:pt x="82" y="338"/>
                  </a:lnTo>
                  <a:lnTo>
                    <a:pt x="84" y="338"/>
                  </a:lnTo>
                  <a:lnTo>
                    <a:pt x="84" y="342"/>
                  </a:lnTo>
                  <a:lnTo>
                    <a:pt x="88" y="340"/>
                  </a:lnTo>
                  <a:lnTo>
                    <a:pt x="88" y="340"/>
                  </a:lnTo>
                  <a:lnTo>
                    <a:pt x="84" y="352"/>
                  </a:lnTo>
                  <a:lnTo>
                    <a:pt x="82" y="356"/>
                  </a:lnTo>
                  <a:lnTo>
                    <a:pt x="82" y="358"/>
                  </a:lnTo>
                  <a:lnTo>
                    <a:pt x="78" y="358"/>
                  </a:lnTo>
                  <a:lnTo>
                    <a:pt x="78" y="362"/>
                  </a:lnTo>
                  <a:lnTo>
                    <a:pt x="76" y="364"/>
                  </a:lnTo>
                  <a:lnTo>
                    <a:pt x="70" y="364"/>
                  </a:lnTo>
                  <a:lnTo>
                    <a:pt x="72" y="368"/>
                  </a:lnTo>
                  <a:lnTo>
                    <a:pt x="70" y="374"/>
                  </a:lnTo>
                  <a:lnTo>
                    <a:pt x="72" y="378"/>
                  </a:lnTo>
                  <a:lnTo>
                    <a:pt x="76" y="378"/>
                  </a:lnTo>
                  <a:lnTo>
                    <a:pt x="76" y="380"/>
                  </a:lnTo>
                  <a:lnTo>
                    <a:pt x="78" y="386"/>
                  </a:lnTo>
                  <a:lnTo>
                    <a:pt x="76" y="388"/>
                  </a:lnTo>
                  <a:lnTo>
                    <a:pt x="74" y="386"/>
                  </a:lnTo>
                  <a:lnTo>
                    <a:pt x="72" y="390"/>
                  </a:lnTo>
                  <a:lnTo>
                    <a:pt x="70" y="390"/>
                  </a:lnTo>
                  <a:lnTo>
                    <a:pt x="66" y="386"/>
                  </a:lnTo>
                  <a:lnTo>
                    <a:pt x="64" y="388"/>
                  </a:lnTo>
                  <a:lnTo>
                    <a:pt x="64" y="392"/>
                  </a:lnTo>
                  <a:lnTo>
                    <a:pt x="68" y="396"/>
                  </a:lnTo>
                  <a:lnTo>
                    <a:pt x="66" y="406"/>
                  </a:lnTo>
                  <a:lnTo>
                    <a:pt x="70" y="410"/>
                  </a:lnTo>
                  <a:lnTo>
                    <a:pt x="70" y="412"/>
                  </a:lnTo>
                  <a:lnTo>
                    <a:pt x="78" y="412"/>
                  </a:lnTo>
                  <a:lnTo>
                    <a:pt x="78" y="414"/>
                  </a:lnTo>
                  <a:lnTo>
                    <a:pt x="84" y="414"/>
                  </a:lnTo>
                  <a:lnTo>
                    <a:pt x="84" y="416"/>
                  </a:lnTo>
                  <a:lnTo>
                    <a:pt x="98" y="424"/>
                  </a:lnTo>
                  <a:lnTo>
                    <a:pt x="102" y="426"/>
                  </a:lnTo>
                  <a:lnTo>
                    <a:pt x="102" y="422"/>
                  </a:lnTo>
                  <a:lnTo>
                    <a:pt x="116" y="426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2" y="442"/>
                  </a:lnTo>
                  <a:lnTo>
                    <a:pt x="136" y="438"/>
                  </a:lnTo>
                  <a:lnTo>
                    <a:pt x="140" y="438"/>
                  </a:lnTo>
                  <a:lnTo>
                    <a:pt x="140" y="446"/>
                  </a:lnTo>
                  <a:lnTo>
                    <a:pt x="142" y="446"/>
                  </a:lnTo>
                  <a:lnTo>
                    <a:pt x="142" y="448"/>
                  </a:lnTo>
                  <a:lnTo>
                    <a:pt x="148" y="448"/>
                  </a:lnTo>
                  <a:lnTo>
                    <a:pt x="154" y="448"/>
                  </a:lnTo>
                  <a:lnTo>
                    <a:pt x="154" y="452"/>
                  </a:lnTo>
                  <a:lnTo>
                    <a:pt x="156" y="456"/>
                  </a:lnTo>
                  <a:lnTo>
                    <a:pt x="160" y="454"/>
                  </a:lnTo>
                  <a:lnTo>
                    <a:pt x="164" y="460"/>
                  </a:lnTo>
                  <a:lnTo>
                    <a:pt x="166" y="458"/>
                  </a:lnTo>
                  <a:lnTo>
                    <a:pt x="172" y="460"/>
                  </a:lnTo>
                  <a:lnTo>
                    <a:pt x="172" y="458"/>
                  </a:lnTo>
                  <a:lnTo>
                    <a:pt x="182" y="462"/>
                  </a:lnTo>
                  <a:lnTo>
                    <a:pt x="188" y="462"/>
                  </a:lnTo>
                  <a:lnTo>
                    <a:pt x="190" y="460"/>
                  </a:lnTo>
                  <a:lnTo>
                    <a:pt x="192" y="460"/>
                  </a:lnTo>
                  <a:lnTo>
                    <a:pt x="200" y="458"/>
                  </a:lnTo>
                  <a:lnTo>
                    <a:pt x="202" y="460"/>
                  </a:lnTo>
                  <a:lnTo>
                    <a:pt x="202" y="466"/>
                  </a:lnTo>
                  <a:lnTo>
                    <a:pt x="204" y="468"/>
                  </a:lnTo>
                  <a:lnTo>
                    <a:pt x="212" y="458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2" y="454"/>
                  </a:lnTo>
                  <a:lnTo>
                    <a:pt x="224" y="456"/>
                  </a:lnTo>
                  <a:lnTo>
                    <a:pt x="232" y="458"/>
                  </a:lnTo>
                  <a:lnTo>
                    <a:pt x="236" y="458"/>
                  </a:lnTo>
                  <a:lnTo>
                    <a:pt x="242" y="462"/>
                  </a:lnTo>
                  <a:lnTo>
                    <a:pt x="258" y="454"/>
                  </a:lnTo>
                  <a:lnTo>
                    <a:pt x="278" y="438"/>
                  </a:lnTo>
                  <a:lnTo>
                    <a:pt x="288" y="440"/>
                  </a:lnTo>
                  <a:lnTo>
                    <a:pt x="298" y="436"/>
                  </a:lnTo>
                  <a:lnTo>
                    <a:pt x="300" y="438"/>
                  </a:lnTo>
                  <a:lnTo>
                    <a:pt x="300" y="442"/>
                  </a:lnTo>
                  <a:lnTo>
                    <a:pt x="304" y="444"/>
                  </a:lnTo>
                  <a:lnTo>
                    <a:pt x="304" y="450"/>
                  </a:lnTo>
                  <a:lnTo>
                    <a:pt x="314" y="452"/>
                  </a:lnTo>
                  <a:lnTo>
                    <a:pt x="316" y="452"/>
                  </a:lnTo>
                  <a:lnTo>
                    <a:pt x="316" y="456"/>
                  </a:lnTo>
                  <a:lnTo>
                    <a:pt x="320" y="454"/>
                  </a:lnTo>
                  <a:lnTo>
                    <a:pt x="324" y="454"/>
                  </a:lnTo>
                  <a:lnTo>
                    <a:pt x="326" y="458"/>
                  </a:lnTo>
                  <a:lnTo>
                    <a:pt x="328" y="464"/>
                  </a:lnTo>
                  <a:lnTo>
                    <a:pt x="332" y="464"/>
                  </a:lnTo>
                  <a:lnTo>
                    <a:pt x="334" y="478"/>
                  </a:lnTo>
                  <a:lnTo>
                    <a:pt x="334" y="486"/>
                  </a:lnTo>
                  <a:lnTo>
                    <a:pt x="332" y="494"/>
                  </a:lnTo>
                  <a:lnTo>
                    <a:pt x="324" y="502"/>
                  </a:lnTo>
                  <a:lnTo>
                    <a:pt x="322" y="510"/>
                  </a:lnTo>
                  <a:lnTo>
                    <a:pt x="322" y="516"/>
                  </a:lnTo>
                  <a:lnTo>
                    <a:pt x="320" y="520"/>
                  </a:lnTo>
                  <a:lnTo>
                    <a:pt x="322" y="522"/>
                  </a:lnTo>
                  <a:lnTo>
                    <a:pt x="330" y="516"/>
                  </a:lnTo>
                  <a:lnTo>
                    <a:pt x="336" y="516"/>
                  </a:lnTo>
                  <a:lnTo>
                    <a:pt x="338" y="526"/>
                  </a:lnTo>
                  <a:lnTo>
                    <a:pt x="346" y="532"/>
                  </a:lnTo>
                  <a:lnTo>
                    <a:pt x="342" y="542"/>
                  </a:lnTo>
                  <a:lnTo>
                    <a:pt x="350" y="544"/>
                  </a:lnTo>
                  <a:lnTo>
                    <a:pt x="352" y="548"/>
                  </a:lnTo>
                  <a:lnTo>
                    <a:pt x="356" y="552"/>
                  </a:lnTo>
                  <a:lnTo>
                    <a:pt x="360" y="552"/>
                  </a:lnTo>
                  <a:lnTo>
                    <a:pt x="364" y="548"/>
                  </a:lnTo>
                  <a:lnTo>
                    <a:pt x="368" y="548"/>
                  </a:lnTo>
                  <a:lnTo>
                    <a:pt x="368" y="550"/>
                  </a:lnTo>
                  <a:lnTo>
                    <a:pt x="368" y="556"/>
                  </a:lnTo>
                  <a:lnTo>
                    <a:pt x="374" y="556"/>
                  </a:lnTo>
                  <a:lnTo>
                    <a:pt x="376" y="552"/>
                  </a:lnTo>
                  <a:lnTo>
                    <a:pt x="374" y="548"/>
                  </a:lnTo>
                  <a:lnTo>
                    <a:pt x="374" y="540"/>
                  </a:lnTo>
                  <a:lnTo>
                    <a:pt x="376" y="538"/>
                  </a:lnTo>
                  <a:lnTo>
                    <a:pt x="382" y="540"/>
                  </a:lnTo>
                  <a:lnTo>
                    <a:pt x="386" y="536"/>
                  </a:lnTo>
                  <a:lnTo>
                    <a:pt x="392" y="538"/>
                  </a:lnTo>
                  <a:lnTo>
                    <a:pt x="398" y="536"/>
                  </a:lnTo>
                  <a:lnTo>
                    <a:pt x="400" y="536"/>
                  </a:lnTo>
                  <a:lnTo>
                    <a:pt x="402" y="536"/>
                  </a:lnTo>
                  <a:lnTo>
                    <a:pt x="404" y="538"/>
                  </a:lnTo>
                  <a:lnTo>
                    <a:pt x="408" y="534"/>
                  </a:lnTo>
                  <a:lnTo>
                    <a:pt x="412" y="534"/>
                  </a:lnTo>
                  <a:lnTo>
                    <a:pt x="422" y="528"/>
                  </a:lnTo>
                  <a:lnTo>
                    <a:pt x="432" y="534"/>
                  </a:lnTo>
                  <a:lnTo>
                    <a:pt x="440" y="534"/>
                  </a:lnTo>
                  <a:lnTo>
                    <a:pt x="440" y="536"/>
                  </a:lnTo>
                  <a:lnTo>
                    <a:pt x="440" y="540"/>
                  </a:lnTo>
                  <a:lnTo>
                    <a:pt x="442" y="548"/>
                  </a:lnTo>
                  <a:lnTo>
                    <a:pt x="450" y="552"/>
                  </a:lnTo>
                  <a:lnTo>
                    <a:pt x="458" y="554"/>
                  </a:lnTo>
                  <a:lnTo>
                    <a:pt x="462" y="552"/>
                  </a:lnTo>
                  <a:lnTo>
                    <a:pt x="462" y="554"/>
                  </a:lnTo>
                  <a:lnTo>
                    <a:pt x="462" y="552"/>
                  </a:lnTo>
                  <a:lnTo>
                    <a:pt x="466" y="550"/>
                  </a:lnTo>
                  <a:lnTo>
                    <a:pt x="472" y="552"/>
                  </a:lnTo>
                  <a:lnTo>
                    <a:pt x="474" y="554"/>
                  </a:lnTo>
                  <a:lnTo>
                    <a:pt x="482" y="552"/>
                  </a:lnTo>
                  <a:lnTo>
                    <a:pt x="482" y="554"/>
                  </a:lnTo>
                  <a:lnTo>
                    <a:pt x="480" y="562"/>
                  </a:lnTo>
                  <a:lnTo>
                    <a:pt x="484" y="568"/>
                  </a:lnTo>
                  <a:lnTo>
                    <a:pt x="486" y="570"/>
                  </a:lnTo>
                  <a:lnTo>
                    <a:pt x="490" y="568"/>
                  </a:lnTo>
                  <a:lnTo>
                    <a:pt x="490" y="566"/>
                  </a:lnTo>
                  <a:lnTo>
                    <a:pt x="488" y="562"/>
                  </a:lnTo>
                  <a:lnTo>
                    <a:pt x="490" y="554"/>
                  </a:lnTo>
                  <a:lnTo>
                    <a:pt x="494" y="556"/>
                  </a:lnTo>
                  <a:lnTo>
                    <a:pt x="500" y="552"/>
                  </a:lnTo>
                  <a:lnTo>
                    <a:pt x="508" y="552"/>
                  </a:lnTo>
                  <a:lnTo>
                    <a:pt x="510" y="550"/>
                  </a:lnTo>
                  <a:lnTo>
                    <a:pt x="516" y="550"/>
                  </a:lnTo>
                  <a:lnTo>
                    <a:pt x="524" y="546"/>
                  </a:lnTo>
                  <a:lnTo>
                    <a:pt x="526" y="536"/>
                  </a:lnTo>
                  <a:lnTo>
                    <a:pt x="532" y="542"/>
                  </a:lnTo>
                  <a:lnTo>
                    <a:pt x="532" y="542"/>
                  </a:lnTo>
                  <a:lnTo>
                    <a:pt x="534" y="534"/>
                  </a:lnTo>
                  <a:lnTo>
                    <a:pt x="538" y="538"/>
                  </a:lnTo>
                  <a:lnTo>
                    <a:pt x="538" y="540"/>
                  </a:lnTo>
                  <a:lnTo>
                    <a:pt x="544" y="540"/>
                  </a:lnTo>
                  <a:lnTo>
                    <a:pt x="542" y="538"/>
                  </a:lnTo>
                  <a:lnTo>
                    <a:pt x="544" y="538"/>
                  </a:lnTo>
                  <a:lnTo>
                    <a:pt x="546" y="540"/>
                  </a:lnTo>
                  <a:lnTo>
                    <a:pt x="546" y="538"/>
                  </a:lnTo>
                  <a:lnTo>
                    <a:pt x="546" y="536"/>
                  </a:lnTo>
                  <a:lnTo>
                    <a:pt x="550" y="534"/>
                  </a:lnTo>
                  <a:lnTo>
                    <a:pt x="550" y="538"/>
                  </a:lnTo>
                  <a:lnTo>
                    <a:pt x="554" y="534"/>
                  </a:lnTo>
                  <a:lnTo>
                    <a:pt x="558" y="536"/>
                  </a:lnTo>
                  <a:lnTo>
                    <a:pt x="562" y="534"/>
                  </a:lnTo>
                  <a:lnTo>
                    <a:pt x="564" y="534"/>
                  </a:lnTo>
                  <a:lnTo>
                    <a:pt x="572" y="532"/>
                  </a:lnTo>
                  <a:lnTo>
                    <a:pt x="578" y="524"/>
                  </a:lnTo>
                  <a:lnTo>
                    <a:pt x="586" y="522"/>
                  </a:lnTo>
                  <a:lnTo>
                    <a:pt x="586" y="518"/>
                  </a:lnTo>
                  <a:lnTo>
                    <a:pt x="588" y="520"/>
                  </a:lnTo>
                  <a:lnTo>
                    <a:pt x="588" y="518"/>
                  </a:lnTo>
                  <a:lnTo>
                    <a:pt x="592" y="514"/>
                  </a:lnTo>
                  <a:lnTo>
                    <a:pt x="594" y="512"/>
                  </a:lnTo>
                  <a:lnTo>
                    <a:pt x="592" y="510"/>
                  </a:lnTo>
                  <a:lnTo>
                    <a:pt x="594" y="508"/>
                  </a:lnTo>
                  <a:lnTo>
                    <a:pt x="600" y="508"/>
                  </a:lnTo>
                  <a:lnTo>
                    <a:pt x="606" y="500"/>
                  </a:lnTo>
                  <a:lnTo>
                    <a:pt x="608" y="498"/>
                  </a:lnTo>
                  <a:lnTo>
                    <a:pt x="610" y="496"/>
                  </a:lnTo>
                  <a:lnTo>
                    <a:pt x="612" y="496"/>
                  </a:lnTo>
                  <a:lnTo>
                    <a:pt x="612" y="492"/>
                  </a:lnTo>
                  <a:lnTo>
                    <a:pt x="616" y="482"/>
                  </a:lnTo>
                  <a:lnTo>
                    <a:pt x="614" y="478"/>
                  </a:lnTo>
                  <a:lnTo>
                    <a:pt x="618" y="476"/>
                  </a:lnTo>
                  <a:lnTo>
                    <a:pt x="618" y="480"/>
                  </a:lnTo>
                  <a:lnTo>
                    <a:pt x="622" y="474"/>
                  </a:lnTo>
                  <a:lnTo>
                    <a:pt x="626" y="466"/>
                  </a:lnTo>
                  <a:lnTo>
                    <a:pt x="630" y="460"/>
                  </a:lnTo>
                  <a:lnTo>
                    <a:pt x="634" y="454"/>
                  </a:lnTo>
                  <a:lnTo>
                    <a:pt x="636" y="454"/>
                  </a:lnTo>
                  <a:lnTo>
                    <a:pt x="638" y="456"/>
                  </a:lnTo>
                  <a:lnTo>
                    <a:pt x="640" y="444"/>
                  </a:lnTo>
                  <a:lnTo>
                    <a:pt x="640" y="440"/>
                  </a:lnTo>
                  <a:lnTo>
                    <a:pt x="644" y="440"/>
                  </a:lnTo>
                  <a:lnTo>
                    <a:pt x="644" y="436"/>
                  </a:lnTo>
                  <a:lnTo>
                    <a:pt x="644" y="434"/>
                  </a:lnTo>
                  <a:lnTo>
                    <a:pt x="640" y="436"/>
                  </a:lnTo>
                  <a:lnTo>
                    <a:pt x="646" y="430"/>
                  </a:lnTo>
                  <a:lnTo>
                    <a:pt x="642" y="428"/>
                  </a:lnTo>
                  <a:lnTo>
                    <a:pt x="636" y="424"/>
                  </a:lnTo>
                  <a:lnTo>
                    <a:pt x="630" y="426"/>
                  </a:lnTo>
                  <a:lnTo>
                    <a:pt x="624" y="424"/>
                  </a:lnTo>
                  <a:lnTo>
                    <a:pt x="624" y="422"/>
                  </a:lnTo>
                  <a:lnTo>
                    <a:pt x="630" y="422"/>
                  </a:lnTo>
                  <a:lnTo>
                    <a:pt x="646" y="412"/>
                  </a:lnTo>
                  <a:lnTo>
                    <a:pt x="642" y="408"/>
                  </a:lnTo>
                  <a:lnTo>
                    <a:pt x="640" y="406"/>
                  </a:lnTo>
                  <a:lnTo>
                    <a:pt x="636" y="402"/>
                  </a:lnTo>
                  <a:lnTo>
                    <a:pt x="630" y="400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28" y="396"/>
                  </a:lnTo>
                  <a:lnTo>
                    <a:pt x="646" y="40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2" y="386"/>
                  </a:lnTo>
                  <a:lnTo>
                    <a:pt x="628" y="368"/>
                  </a:lnTo>
                  <a:lnTo>
                    <a:pt x="622" y="360"/>
                  </a:lnTo>
                  <a:lnTo>
                    <a:pt x="610" y="354"/>
                  </a:lnTo>
                  <a:lnTo>
                    <a:pt x="610" y="352"/>
                  </a:lnTo>
                  <a:lnTo>
                    <a:pt x="616" y="340"/>
                  </a:lnTo>
                  <a:lnTo>
                    <a:pt x="622" y="334"/>
                  </a:lnTo>
                  <a:lnTo>
                    <a:pt x="622" y="332"/>
                  </a:lnTo>
                  <a:lnTo>
                    <a:pt x="622" y="330"/>
                  </a:lnTo>
                  <a:lnTo>
                    <a:pt x="622" y="328"/>
                  </a:lnTo>
                  <a:lnTo>
                    <a:pt x="626" y="328"/>
                  </a:lnTo>
                  <a:lnTo>
                    <a:pt x="626" y="332"/>
                  </a:lnTo>
                  <a:lnTo>
                    <a:pt x="628" y="330"/>
                  </a:lnTo>
                  <a:lnTo>
                    <a:pt x="632" y="326"/>
                  </a:lnTo>
                  <a:lnTo>
                    <a:pt x="632" y="322"/>
                  </a:lnTo>
                  <a:lnTo>
                    <a:pt x="642" y="320"/>
                  </a:lnTo>
                  <a:lnTo>
                    <a:pt x="646" y="316"/>
                  </a:lnTo>
                  <a:lnTo>
                    <a:pt x="648" y="316"/>
                  </a:lnTo>
                  <a:lnTo>
                    <a:pt x="650" y="320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48" y="308"/>
                  </a:lnTo>
                  <a:lnTo>
                    <a:pt x="640" y="308"/>
                  </a:lnTo>
                  <a:lnTo>
                    <a:pt x="632" y="302"/>
                  </a:lnTo>
                  <a:lnTo>
                    <a:pt x="624" y="306"/>
                  </a:lnTo>
                  <a:lnTo>
                    <a:pt x="618" y="314"/>
                  </a:lnTo>
                  <a:lnTo>
                    <a:pt x="614" y="314"/>
                  </a:lnTo>
                  <a:lnTo>
                    <a:pt x="606" y="312"/>
                  </a:lnTo>
                  <a:lnTo>
                    <a:pt x="602" y="302"/>
                  </a:lnTo>
                  <a:lnTo>
                    <a:pt x="594" y="298"/>
                  </a:lnTo>
                  <a:lnTo>
                    <a:pt x="588" y="290"/>
                  </a:lnTo>
                  <a:lnTo>
                    <a:pt x="590" y="286"/>
                  </a:lnTo>
                  <a:lnTo>
                    <a:pt x="590" y="282"/>
                  </a:lnTo>
                  <a:lnTo>
                    <a:pt x="592" y="280"/>
                  </a:lnTo>
                  <a:lnTo>
                    <a:pt x="600" y="280"/>
                  </a:lnTo>
                  <a:lnTo>
                    <a:pt x="608" y="278"/>
                  </a:lnTo>
                  <a:lnTo>
                    <a:pt x="614" y="268"/>
                  </a:lnTo>
                  <a:lnTo>
                    <a:pt x="626" y="262"/>
                  </a:lnTo>
                  <a:lnTo>
                    <a:pt x="636" y="250"/>
                  </a:lnTo>
                  <a:lnTo>
                    <a:pt x="644" y="248"/>
                  </a:lnTo>
                  <a:lnTo>
                    <a:pt x="644" y="246"/>
                  </a:lnTo>
                  <a:lnTo>
                    <a:pt x="650" y="256"/>
                  </a:lnTo>
                  <a:lnTo>
                    <a:pt x="640" y="268"/>
                  </a:lnTo>
                  <a:lnTo>
                    <a:pt x="640" y="272"/>
                  </a:lnTo>
                  <a:lnTo>
                    <a:pt x="638" y="274"/>
                  </a:lnTo>
                  <a:lnTo>
                    <a:pt x="644" y="276"/>
                  </a:lnTo>
                  <a:lnTo>
                    <a:pt x="642" y="282"/>
                  </a:lnTo>
                  <a:lnTo>
                    <a:pt x="638" y="282"/>
                  </a:lnTo>
                  <a:lnTo>
                    <a:pt x="636" y="286"/>
                  </a:lnTo>
                  <a:lnTo>
                    <a:pt x="636" y="286"/>
                  </a:lnTo>
                  <a:lnTo>
                    <a:pt x="646" y="282"/>
                  </a:lnTo>
                  <a:lnTo>
                    <a:pt x="652" y="276"/>
                  </a:lnTo>
                  <a:lnTo>
                    <a:pt x="666" y="268"/>
                  </a:lnTo>
                  <a:lnTo>
                    <a:pt x="666" y="270"/>
                  </a:lnTo>
                  <a:lnTo>
                    <a:pt x="678" y="266"/>
                  </a:lnTo>
                  <a:lnTo>
                    <a:pt x="686" y="256"/>
                  </a:lnTo>
                  <a:lnTo>
                    <a:pt x="698" y="250"/>
                  </a:lnTo>
                  <a:lnTo>
                    <a:pt x="712" y="238"/>
                  </a:lnTo>
                  <a:lnTo>
                    <a:pt x="720" y="240"/>
                  </a:lnTo>
                  <a:lnTo>
                    <a:pt x="730" y="240"/>
                  </a:lnTo>
                  <a:lnTo>
                    <a:pt x="728" y="232"/>
                  </a:lnTo>
                  <a:lnTo>
                    <a:pt x="730" y="230"/>
                  </a:lnTo>
                  <a:lnTo>
                    <a:pt x="740" y="228"/>
                  </a:lnTo>
                  <a:lnTo>
                    <a:pt x="748" y="222"/>
                  </a:lnTo>
                  <a:lnTo>
                    <a:pt x="752" y="214"/>
                  </a:lnTo>
                  <a:lnTo>
                    <a:pt x="756" y="212"/>
                  </a:lnTo>
                  <a:lnTo>
                    <a:pt x="760" y="218"/>
                  </a:lnTo>
                  <a:lnTo>
                    <a:pt x="762" y="218"/>
                  </a:lnTo>
                  <a:lnTo>
                    <a:pt x="762" y="214"/>
                  </a:lnTo>
                  <a:lnTo>
                    <a:pt x="770" y="204"/>
                  </a:lnTo>
                  <a:lnTo>
                    <a:pt x="770" y="190"/>
                  </a:lnTo>
                  <a:lnTo>
                    <a:pt x="768" y="180"/>
                  </a:lnTo>
                  <a:lnTo>
                    <a:pt x="780" y="170"/>
                  </a:lnTo>
                  <a:lnTo>
                    <a:pt x="792" y="172"/>
                  </a:lnTo>
                  <a:lnTo>
                    <a:pt x="792" y="174"/>
                  </a:lnTo>
                  <a:lnTo>
                    <a:pt x="796" y="172"/>
                  </a:lnTo>
                  <a:lnTo>
                    <a:pt x="804" y="152"/>
                  </a:lnTo>
                  <a:lnTo>
                    <a:pt x="810" y="128"/>
                  </a:lnTo>
                  <a:lnTo>
                    <a:pt x="818" y="124"/>
                  </a:lnTo>
                  <a:lnTo>
                    <a:pt x="818" y="106"/>
                  </a:lnTo>
                  <a:lnTo>
                    <a:pt x="786" y="12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72">
              <a:extLst>
                <a:ext uri="{FF2B5EF4-FFF2-40B4-BE49-F238E27FC236}">
                  <a16:creationId xmlns:a16="http://schemas.microsoft.com/office/drawing/2014/main" id="{040D27FE-0968-7748-8B7E-059631C04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320" y="2547377"/>
              <a:ext cx="101420" cy="112902"/>
            </a:xfrm>
            <a:custGeom>
              <a:avLst/>
              <a:gdLst/>
              <a:ahLst/>
              <a:cxnLst>
                <a:cxn ang="0">
                  <a:pos x="50" y="42"/>
                </a:cxn>
                <a:cxn ang="0">
                  <a:pos x="48" y="50"/>
                </a:cxn>
                <a:cxn ang="0">
                  <a:pos x="46" y="56"/>
                </a:cxn>
                <a:cxn ang="0">
                  <a:pos x="44" y="64"/>
                </a:cxn>
                <a:cxn ang="0">
                  <a:pos x="42" y="70"/>
                </a:cxn>
                <a:cxn ang="0">
                  <a:pos x="32" y="74"/>
                </a:cxn>
                <a:cxn ang="0">
                  <a:pos x="22" y="78"/>
                </a:cxn>
                <a:cxn ang="0">
                  <a:pos x="10" y="80"/>
                </a:cxn>
                <a:cxn ang="0">
                  <a:pos x="0" y="84"/>
                </a:cxn>
                <a:cxn ang="0">
                  <a:pos x="8" y="102"/>
                </a:cxn>
                <a:cxn ang="0">
                  <a:pos x="14" y="118"/>
                </a:cxn>
                <a:cxn ang="0">
                  <a:pos x="30" y="112"/>
                </a:cxn>
                <a:cxn ang="0">
                  <a:pos x="40" y="114"/>
                </a:cxn>
                <a:cxn ang="0">
                  <a:pos x="44" y="110"/>
                </a:cxn>
                <a:cxn ang="0">
                  <a:pos x="44" y="106"/>
                </a:cxn>
                <a:cxn ang="0">
                  <a:pos x="48" y="102"/>
                </a:cxn>
                <a:cxn ang="0">
                  <a:pos x="60" y="98"/>
                </a:cxn>
                <a:cxn ang="0">
                  <a:pos x="64" y="88"/>
                </a:cxn>
                <a:cxn ang="0">
                  <a:pos x="70" y="84"/>
                </a:cxn>
                <a:cxn ang="0">
                  <a:pos x="78" y="84"/>
                </a:cxn>
                <a:cxn ang="0">
                  <a:pos x="78" y="70"/>
                </a:cxn>
                <a:cxn ang="0">
                  <a:pos x="80" y="64"/>
                </a:cxn>
                <a:cxn ang="0">
                  <a:pos x="84" y="62"/>
                </a:cxn>
                <a:cxn ang="0">
                  <a:pos x="86" y="64"/>
                </a:cxn>
                <a:cxn ang="0">
                  <a:pos x="88" y="64"/>
                </a:cxn>
                <a:cxn ang="0">
                  <a:pos x="92" y="56"/>
                </a:cxn>
                <a:cxn ang="0">
                  <a:pos x="102" y="44"/>
                </a:cxn>
                <a:cxn ang="0">
                  <a:pos x="106" y="36"/>
                </a:cxn>
                <a:cxn ang="0">
                  <a:pos x="98" y="30"/>
                </a:cxn>
                <a:cxn ang="0">
                  <a:pos x="90" y="20"/>
                </a:cxn>
                <a:cxn ang="0">
                  <a:pos x="76" y="16"/>
                </a:cxn>
                <a:cxn ang="0">
                  <a:pos x="66" y="10"/>
                </a:cxn>
                <a:cxn ang="0">
                  <a:pos x="60" y="4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52" y="6"/>
                </a:cxn>
                <a:cxn ang="0">
                  <a:pos x="54" y="12"/>
                </a:cxn>
                <a:cxn ang="0">
                  <a:pos x="46" y="14"/>
                </a:cxn>
                <a:cxn ang="0">
                  <a:pos x="46" y="24"/>
                </a:cxn>
                <a:cxn ang="0">
                  <a:pos x="44" y="32"/>
                </a:cxn>
                <a:cxn ang="0">
                  <a:pos x="50" y="42"/>
                </a:cxn>
                <a:cxn ang="0">
                  <a:pos x="50" y="42"/>
                </a:cxn>
              </a:cxnLst>
              <a:rect l="0" t="0" r="r" b="b"/>
              <a:pathLst>
                <a:path w="106" h="118">
                  <a:moveTo>
                    <a:pt x="50" y="42"/>
                  </a:moveTo>
                  <a:lnTo>
                    <a:pt x="48" y="50"/>
                  </a:lnTo>
                  <a:lnTo>
                    <a:pt x="46" y="56"/>
                  </a:lnTo>
                  <a:lnTo>
                    <a:pt x="44" y="64"/>
                  </a:lnTo>
                  <a:lnTo>
                    <a:pt x="42" y="70"/>
                  </a:lnTo>
                  <a:lnTo>
                    <a:pt x="32" y="74"/>
                  </a:lnTo>
                  <a:lnTo>
                    <a:pt x="22" y="78"/>
                  </a:lnTo>
                  <a:lnTo>
                    <a:pt x="10" y="80"/>
                  </a:lnTo>
                  <a:lnTo>
                    <a:pt x="0" y="84"/>
                  </a:lnTo>
                  <a:lnTo>
                    <a:pt x="8" y="102"/>
                  </a:lnTo>
                  <a:lnTo>
                    <a:pt x="14" y="118"/>
                  </a:lnTo>
                  <a:lnTo>
                    <a:pt x="30" y="112"/>
                  </a:lnTo>
                  <a:lnTo>
                    <a:pt x="40" y="114"/>
                  </a:lnTo>
                  <a:lnTo>
                    <a:pt x="44" y="110"/>
                  </a:lnTo>
                  <a:lnTo>
                    <a:pt x="44" y="106"/>
                  </a:lnTo>
                  <a:lnTo>
                    <a:pt x="48" y="102"/>
                  </a:lnTo>
                  <a:lnTo>
                    <a:pt x="60" y="98"/>
                  </a:lnTo>
                  <a:lnTo>
                    <a:pt x="64" y="88"/>
                  </a:lnTo>
                  <a:lnTo>
                    <a:pt x="70" y="84"/>
                  </a:lnTo>
                  <a:lnTo>
                    <a:pt x="78" y="84"/>
                  </a:lnTo>
                  <a:lnTo>
                    <a:pt x="78" y="70"/>
                  </a:lnTo>
                  <a:lnTo>
                    <a:pt x="80" y="64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8" y="64"/>
                  </a:lnTo>
                  <a:lnTo>
                    <a:pt x="92" y="56"/>
                  </a:lnTo>
                  <a:lnTo>
                    <a:pt x="102" y="44"/>
                  </a:lnTo>
                  <a:lnTo>
                    <a:pt x="106" y="36"/>
                  </a:lnTo>
                  <a:lnTo>
                    <a:pt x="98" y="30"/>
                  </a:lnTo>
                  <a:lnTo>
                    <a:pt x="90" y="20"/>
                  </a:lnTo>
                  <a:lnTo>
                    <a:pt x="76" y="16"/>
                  </a:lnTo>
                  <a:lnTo>
                    <a:pt x="66" y="10"/>
                  </a:lnTo>
                  <a:lnTo>
                    <a:pt x="60" y="4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46" y="14"/>
                  </a:lnTo>
                  <a:lnTo>
                    <a:pt x="46" y="24"/>
                  </a:lnTo>
                  <a:lnTo>
                    <a:pt x="44" y="32"/>
                  </a:lnTo>
                  <a:lnTo>
                    <a:pt x="50" y="42"/>
                  </a:lnTo>
                  <a:lnTo>
                    <a:pt x="50" y="4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6" name="Freeform 273">
              <a:extLst>
                <a:ext uri="{FF2B5EF4-FFF2-40B4-BE49-F238E27FC236}">
                  <a16:creationId xmlns:a16="http://schemas.microsoft.com/office/drawing/2014/main" id="{EF65A89B-5727-FE4B-B013-79C5AB81E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678" y="2627747"/>
              <a:ext cx="132037" cy="84198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4" y="2"/>
                </a:cxn>
                <a:cxn ang="0">
                  <a:pos x="104" y="6"/>
                </a:cxn>
                <a:cxn ang="0">
                  <a:pos x="92" y="8"/>
                </a:cxn>
                <a:cxn ang="0">
                  <a:pos x="82" y="10"/>
                </a:cxn>
                <a:cxn ang="0">
                  <a:pos x="74" y="20"/>
                </a:cxn>
                <a:cxn ang="0">
                  <a:pos x="66" y="30"/>
                </a:cxn>
                <a:cxn ang="0">
                  <a:pos x="56" y="38"/>
                </a:cxn>
                <a:cxn ang="0">
                  <a:pos x="48" y="48"/>
                </a:cxn>
                <a:cxn ang="0">
                  <a:pos x="48" y="32"/>
                </a:cxn>
                <a:cxn ang="0">
                  <a:pos x="36" y="28"/>
                </a:cxn>
                <a:cxn ang="0">
                  <a:pos x="24" y="24"/>
                </a:cxn>
                <a:cxn ang="0">
                  <a:pos x="10" y="28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0" y="36"/>
                </a:cxn>
                <a:cxn ang="0">
                  <a:pos x="2" y="44"/>
                </a:cxn>
                <a:cxn ang="0">
                  <a:pos x="0" y="46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6" y="70"/>
                </a:cxn>
                <a:cxn ang="0">
                  <a:pos x="8" y="72"/>
                </a:cxn>
                <a:cxn ang="0">
                  <a:pos x="8" y="82"/>
                </a:cxn>
                <a:cxn ang="0">
                  <a:pos x="12" y="88"/>
                </a:cxn>
                <a:cxn ang="0">
                  <a:pos x="16" y="88"/>
                </a:cxn>
                <a:cxn ang="0">
                  <a:pos x="30" y="88"/>
                </a:cxn>
                <a:cxn ang="0">
                  <a:pos x="38" y="84"/>
                </a:cxn>
                <a:cxn ang="0">
                  <a:pos x="42" y="78"/>
                </a:cxn>
                <a:cxn ang="0">
                  <a:pos x="56" y="78"/>
                </a:cxn>
                <a:cxn ang="0">
                  <a:pos x="62" y="76"/>
                </a:cxn>
                <a:cxn ang="0">
                  <a:pos x="70" y="72"/>
                </a:cxn>
                <a:cxn ang="0">
                  <a:pos x="78" y="70"/>
                </a:cxn>
                <a:cxn ang="0">
                  <a:pos x="82" y="70"/>
                </a:cxn>
                <a:cxn ang="0">
                  <a:pos x="86" y="64"/>
                </a:cxn>
                <a:cxn ang="0">
                  <a:pos x="92" y="60"/>
                </a:cxn>
                <a:cxn ang="0">
                  <a:pos x="116" y="54"/>
                </a:cxn>
                <a:cxn ang="0">
                  <a:pos x="120" y="50"/>
                </a:cxn>
                <a:cxn ang="0">
                  <a:pos x="128" y="48"/>
                </a:cxn>
                <a:cxn ang="0">
                  <a:pos x="128" y="44"/>
                </a:cxn>
                <a:cxn ang="0">
                  <a:pos x="130" y="40"/>
                </a:cxn>
                <a:cxn ang="0">
                  <a:pos x="138" y="34"/>
                </a:cxn>
                <a:cxn ang="0">
                  <a:pos x="132" y="18"/>
                </a:cxn>
                <a:cxn ang="0">
                  <a:pos x="124" y="0"/>
                </a:cxn>
                <a:cxn ang="0">
                  <a:pos x="124" y="0"/>
                </a:cxn>
              </a:cxnLst>
              <a:rect l="0" t="0" r="r" b="b"/>
              <a:pathLst>
                <a:path w="138" h="88">
                  <a:moveTo>
                    <a:pt x="124" y="0"/>
                  </a:moveTo>
                  <a:lnTo>
                    <a:pt x="114" y="2"/>
                  </a:lnTo>
                  <a:lnTo>
                    <a:pt x="104" y="6"/>
                  </a:lnTo>
                  <a:lnTo>
                    <a:pt x="92" y="8"/>
                  </a:lnTo>
                  <a:lnTo>
                    <a:pt x="82" y="10"/>
                  </a:lnTo>
                  <a:lnTo>
                    <a:pt x="74" y="20"/>
                  </a:lnTo>
                  <a:lnTo>
                    <a:pt x="66" y="30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48" y="32"/>
                  </a:lnTo>
                  <a:lnTo>
                    <a:pt x="36" y="28"/>
                  </a:lnTo>
                  <a:lnTo>
                    <a:pt x="24" y="24"/>
                  </a:lnTo>
                  <a:lnTo>
                    <a:pt x="10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6" y="70"/>
                  </a:lnTo>
                  <a:lnTo>
                    <a:pt x="8" y="72"/>
                  </a:lnTo>
                  <a:lnTo>
                    <a:pt x="8" y="82"/>
                  </a:lnTo>
                  <a:lnTo>
                    <a:pt x="12" y="88"/>
                  </a:lnTo>
                  <a:lnTo>
                    <a:pt x="16" y="88"/>
                  </a:lnTo>
                  <a:lnTo>
                    <a:pt x="30" y="88"/>
                  </a:lnTo>
                  <a:lnTo>
                    <a:pt x="38" y="84"/>
                  </a:lnTo>
                  <a:lnTo>
                    <a:pt x="42" y="78"/>
                  </a:lnTo>
                  <a:lnTo>
                    <a:pt x="56" y="78"/>
                  </a:lnTo>
                  <a:lnTo>
                    <a:pt x="62" y="76"/>
                  </a:lnTo>
                  <a:lnTo>
                    <a:pt x="70" y="72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6" y="64"/>
                  </a:lnTo>
                  <a:lnTo>
                    <a:pt x="92" y="60"/>
                  </a:lnTo>
                  <a:lnTo>
                    <a:pt x="116" y="54"/>
                  </a:lnTo>
                  <a:lnTo>
                    <a:pt x="120" y="50"/>
                  </a:lnTo>
                  <a:lnTo>
                    <a:pt x="128" y="48"/>
                  </a:lnTo>
                  <a:lnTo>
                    <a:pt x="128" y="44"/>
                  </a:lnTo>
                  <a:lnTo>
                    <a:pt x="130" y="40"/>
                  </a:lnTo>
                  <a:lnTo>
                    <a:pt x="138" y="34"/>
                  </a:lnTo>
                  <a:lnTo>
                    <a:pt x="132" y="18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7" name="Freeform 280">
              <a:extLst>
                <a:ext uri="{FF2B5EF4-FFF2-40B4-BE49-F238E27FC236}">
                  <a16:creationId xmlns:a16="http://schemas.microsoft.com/office/drawing/2014/main" id="{B44D768D-F720-4A41-8180-64E56E124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988" y="2468920"/>
              <a:ext cx="101420" cy="57408"/>
            </a:xfrm>
            <a:custGeom>
              <a:avLst/>
              <a:gdLst/>
              <a:ahLst/>
              <a:cxnLst>
                <a:cxn ang="0">
                  <a:pos x="104" y="48"/>
                </a:cxn>
                <a:cxn ang="0">
                  <a:pos x="104" y="42"/>
                </a:cxn>
                <a:cxn ang="0">
                  <a:pos x="106" y="38"/>
                </a:cxn>
                <a:cxn ang="0">
                  <a:pos x="104" y="38"/>
                </a:cxn>
                <a:cxn ang="0">
                  <a:pos x="102" y="40"/>
                </a:cxn>
                <a:cxn ang="0">
                  <a:pos x="96" y="40"/>
                </a:cxn>
                <a:cxn ang="0">
                  <a:pos x="86" y="36"/>
                </a:cxn>
                <a:cxn ang="0">
                  <a:pos x="86" y="38"/>
                </a:cxn>
                <a:cxn ang="0">
                  <a:pos x="80" y="36"/>
                </a:cxn>
                <a:cxn ang="0">
                  <a:pos x="78" y="38"/>
                </a:cxn>
                <a:cxn ang="0">
                  <a:pos x="74" y="32"/>
                </a:cxn>
                <a:cxn ang="0">
                  <a:pos x="70" y="34"/>
                </a:cxn>
                <a:cxn ang="0">
                  <a:pos x="68" y="30"/>
                </a:cxn>
                <a:cxn ang="0">
                  <a:pos x="68" y="26"/>
                </a:cxn>
                <a:cxn ang="0">
                  <a:pos x="62" y="26"/>
                </a:cxn>
                <a:cxn ang="0">
                  <a:pos x="56" y="26"/>
                </a:cxn>
                <a:cxn ang="0">
                  <a:pos x="56" y="24"/>
                </a:cxn>
                <a:cxn ang="0">
                  <a:pos x="54" y="24"/>
                </a:cxn>
                <a:cxn ang="0">
                  <a:pos x="54" y="16"/>
                </a:cxn>
                <a:cxn ang="0">
                  <a:pos x="50" y="16"/>
                </a:cxn>
                <a:cxn ang="0">
                  <a:pos x="46" y="20"/>
                </a:cxn>
                <a:cxn ang="0">
                  <a:pos x="44" y="18"/>
                </a:cxn>
                <a:cxn ang="0">
                  <a:pos x="42" y="12"/>
                </a:cxn>
                <a:cxn ang="0">
                  <a:pos x="30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4" y="28"/>
                </a:cxn>
                <a:cxn ang="0">
                  <a:pos x="6" y="28"/>
                </a:cxn>
                <a:cxn ang="0">
                  <a:pos x="10" y="28"/>
                </a:cxn>
                <a:cxn ang="0">
                  <a:pos x="20" y="36"/>
                </a:cxn>
                <a:cxn ang="0">
                  <a:pos x="32" y="42"/>
                </a:cxn>
                <a:cxn ang="0">
                  <a:pos x="36" y="46"/>
                </a:cxn>
                <a:cxn ang="0">
                  <a:pos x="56" y="46"/>
                </a:cxn>
                <a:cxn ang="0">
                  <a:pos x="64" y="54"/>
                </a:cxn>
                <a:cxn ang="0">
                  <a:pos x="94" y="60"/>
                </a:cxn>
                <a:cxn ang="0">
                  <a:pos x="106" y="60"/>
                </a:cxn>
                <a:cxn ang="0">
                  <a:pos x="106" y="54"/>
                </a:cxn>
                <a:cxn ang="0">
                  <a:pos x="104" y="52"/>
                </a:cxn>
                <a:cxn ang="0">
                  <a:pos x="104" y="48"/>
                </a:cxn>
                <a:cxn ang="0">
                  <a:pos x="104" y="48"/>
                </a:cxn>
              </a:cxnLst>
              <a:rect l="0" t="0" r="r" b="b"/>
              <a:pathLst>
                <a:path w="106" h="60">
                  <a:moveTo>
                    <a:pt x="104" y="48"/>
                  </a:moveTo>
                  <a:lnTo>
                    <a:pt x="104" y="42"/>
                  </a:lnTo>
                  <a:lnTo>
                    <a:pt x="106" y="38"/>
                  </a:lnTo>
                  <a:lnTo>
                    <a:pt x="104" y="38"/>
                  </a:lnTo>
                  <a:lnTo>
                    <a:pt x="102" y="40"/>
                  </a:lnTo>
                  <a:lnTo>
                    <a:pt x="96" y="40"/>
                  </a:lnTo>
                  <a:lnTo>
                    <a:pt x="86" y="36"/>
                  </a:lnTo>
                  <a:lnTo>
                    <a:pt x="86" y="38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32"/>
                  </a:lnTo>
                  <a:lnTo>
                    <a:pt x="70" y="34"/>
                  </a:lnTo>
                  <a:lnTo>
                    <a:pt x="68" y="30"/>
                  </a:lnTo>
                  <a:lnTo>
                    <a:pt x="68" y="26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4" y="24"/>
                  </a:lnTo>
                  <a:lnTo>
                    <a:pt x="54" y="16"/>
                  </a:lnTo>
                  <a:lnTo>
                    <a:pt x="50" y="16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2" y="12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4" y="8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20" y="36"/>
                  </a:lnTo>
                  <a:lnTo>
                    <a:pt x="32" y="42"/>
                  </a:lnTo>
                  <a:lnTo>
                    <a:pt x="36" y="46"/>
                  </a:lnTo>
                  <a:lnTo>
                    <a:pt x="56" y="46"/>
                  </a:lnTo>
                  <a:lnTo>
                    <a:pt x="64" y="54"/>
                  </a:lnTo>
                  <a:lnTo>
                    <a:pt x="94" y="60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4" y="52"/>
                  </a:lnTo>
                  <a:lnTo>
                    <a:pt x="104" y="48"/>
                  </a:lnTo>
                  <a:lnTo>
                    <a:pt x="104" y="48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8" name="Freeform 285">
              <a:extLst>
                <a:ext uri="{FF2B5EF4-FFF2-40B4-BE49-F238E27FC236}">
                  <a16:creationId xmlns:a16="http://schemas.microsoft.com/office/drawing/2014/main" id="{79B7960E-7D0C-824B-9EB6-0535C3830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395" y="2342623"/>
              <a:ext cx="183704" cy="139692"/>
            </a:xfrm>
            <a:custGeom>
              <a:avLst/>
              <a:gdLst/>
              <a:ahLst/>
              <a:cxnLst>
                <a:cxn ang="0">
                  <a:pos x="10" y="60"/>
                </a:cxn>
                <a:cxn ang="0">
                  <a:pos x="6" y="68"/>
                </a:cxn>
                <a:cxn ang="0">
                  <a:pos x="0" y="74"/>
                </a:cxn>
                <a:cxn ang="0">
                  <a:pos x="4" y="80"/>
                </a:cxn>
                <a:cxn ang="0">
                  <a:pos x="2" y="90"/>
                </a:cxn>
                <a:cxn ang="0">
                  <a:pos x="4" y="110"/>
                </a:cxn>
                <a:cxn ang="0">
                  <a:pos x="12" y="112"/>
                </a:cxn>
                <a:cxn ang="0">
                  <a:pos x="16" y="126"/>
                </a:cxn>
                <a:cxn ang="0">
                  <a:pos x="6" y="140"/>
                </a:cxn>
                <a:cxn ang="0">
                  <a:pos x="40" y="144"/>
                </a:cxn>
                <a:cxn ang="0">
                  <a:pos x="52" y="144"/>
                </a:cxn>
                <a:cxn ang="0">
                  <a:pos x="78" y="140"/>
                </a:cxn>
                <a:cxn ang="0">
                  <a:pos x="78" y="134"/>
                </a:cxn>
                <a:cxn ang="0">
                  <a:pos x="86" y="118"/>
                </a:cxn>
                <a:cxn ang="0">
                  <a:pos x="98" y="116"/>
                </a:cxn>
                <a:cxn ang="0">
                  <a:pos x="104" y="110"/>
                </a:cxn>
                <a:cxn ang="0">
                  <a:pos x="108" y="110"/>
                </a:cxn>
                <a:cxn ang="0">
                  <a:pos x="114" y="112"/>
                </a:cxn>
                <a:cxn ang="0">
                  <a:pos x="118" y="100"/>
                </a:cxn>
                <a:cxn ang="0">
                  <a:pos x="122" y="88"/>
                </a:cxn>
                <a:cxn ang="0">
                  <a:pos x="132" y="84"/>
                </a:cxn>
                <a:cxn ang="0">
                  <a:pos x="128" y="76"/>
                </a:cxn>
                <a:cxn ang="0">
                  <a:pos x="138" y="74"/>
                </a:cxn>
                <a:cxn ang="0">
                  <a:pos x="144" y="68"/>
                </a:cxn>
                <a:cxn ang="0">
                  <a:pos x="150" y="56"/>
                </a:cxn>
                <a:cxn ang="0">
                  <a:pos x="148" y="44"/>
                </a:cxn>
                <a:cxn ang="0">
                  <a:pos x="146" y="38"/>
                </a:cxn>
                <a:cxn ang="0">
                  <a:pos x="154" y="34"/>
                </a:cxn>
                <a:cxn ang="0">
                  <a:pos x="164" y="28"/>
                </a:cxn>
                <a:cxn ang="0">
                  <a:pos x="184" y="28"/>
                </a:cxn>
                <a:cxn ang="0">
                  <a:pos x="188" y="22"/>
                </a:cxn>
                <a:cxn ang="0">
                  <a:pos x="192" y="18"/>
                </a:cxn>
                <a:cxn ang="0">
                  <a:pos x="180" y="22"/>
                </a:cxn>
                <a:cxn ang="0">
                  <a:pos x="174" y="18"/>
                </a:cxn>
                <a:cxn ang="0">
                  <a:pos x="150" y="30"/>
                </a:cxn>
                <a:cxn ang="0">
                  <a:pos x="148" y="10"/>
                </a:cxn>
                <a:cxn ang="0">
                  <a:pos x="146" y="4"/>
                </a:cxn>
                <a:cxn ang="0">
                  <a:pos x="138" y="0"/>
                </a:cxn>
                <a:cxn ang="0">
                  <a:pos x="132" y="12"/>
                </a:cxn>
                <a:cxn ang="0">
                  <a:pos x="122" y="14"/>
                </a:cxn>
                <a:cxn ang="0">
                  <a:pos x="120" y="22"/>
                </a:cxn>
                <a:cxn ang="0">
                  <a:pos x="114" y="20"/>
                </a:cxn>
                <a:cxn ang="0">
                  <a:pos x="98" y="20"/>
                </a:cxn>
                <a:cxn ang="0">
                  <a:pos x="78" y="18"/>
                </a:cxn>
                <a:cxn ang="0">
                  <a:pos x="70" y="16"/>
                </a:cxn>
                <a:cxn ang="0">
                  <a:pos x="60" y="20"/>
                </a:cxn>
                <a:cxn ang="0">
                  <a:pos x="56" y="36"/>
                </a:cxn>
                <a:cxn ang="0">
                  <a:pos x="36" y="44"/>
                </a:cxn>
                <a:cxn ang="0">
                  <a:pos x="36" y="50"/>
                </a:cxn>
                <a:cxn ang="0">
                  <a:pos x="26" y="54"/>
                </a:cxn>
                <a:cxn ang="0">
                  <a:pos x="14" y="50"/>
                </a:cxn>
                <a:cxn ang="0">
                  <a:pos x="12" y="48"/>
                </a:cxn>
              </a:cxnLst>
              <a:rect l="0" t="0" r="r" b="b"/>
              <a:pathLst>
                <a:path w="192" h="146">
                  <a:moveTo>
                    <a:pt x="12" y="48"/>
                  </a:moveTo>
                  <a:lnTo>
                    <a:pt x="10" y="60"/>
                  </a:lnTo>
                  <a:lnTo>
                    <a:pt x="6" y="64"/>
                  </a:lnTo>
                  <a:lnTo>
                    <a:pt x="6" y="68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4" y="110"/>
                  </a:lnTo>
                  <a:lnTo>
                    <a:pt x="6" y="112"/>
                  </a:lnTo>
                  <a:lnTo>
                    <a:pt x="12" y="112"/>
                  </a:lnTo>
                  <a:lnTo>
                    <a:pt x="16" y="120"/>
                  </a:lnTo>
                  <a:lnTo>
                    <a:pt x="16" y="126"/>
                  </a:lnTo>
                  <a:lnTo>
                    <a:pt x="10" y="134"/>
                  </a:lnTo>
                  <a:lnTo>
                    <a:pt x="6" y="140"/>
                  </a:lnTo>
                  <a:lnTo>
                    <a:pt x="28" y="146"/>
                  </a:lnTo>
                  <a:lnTo>
                    <a:pt x="40" y="144"/>
                  </a:lnTo>
                  <a:lnTo>
                    <a:pt x="50" y="146"/>
                  </a:lnTo>
                  <a:lnTo>
                    <a:pt x="52" y="144"/>
                  </a:lnTo>
                  <a:lnTo>
                    <a:pt x="62" y="144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80" y="124"/>
                  </a:lnTo>
                  <a:lnTo>
                    <a:pt x="86" y="118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104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10" y="108"/>
                  </a:lnTo>
                  <a:lnTo>
                    <a:pt x="114" y="112"/>
                  </a:lnTo>
                  <a:lnTo>
                    <a:pt x="118" y="108"/>
                  </a:lnTo>
                  <a:lnTo>
                    <a:pt x="118" y="100"/>
                  </a:lnTo>
                  <a:lnTo>
                    <a:pt x="120" y="96"/>
                  </a:lnTo>
                  <a:lnTo>
                    <a:pt x="122" y="88"/>
                  </a:lnTo>
                  <a:lnTo>
                    <a:pt x="128" y="88"/>
                  </a:lnTo>
                  <a:lnTo>
                    <a:pt x="132" y="84"/>
                  </a:lnTo>
                  <a:lnTo>
                    <a:pt x="130" y="78"/>
                  </a:lnTo>
                  <a:lnTo>
                    <a:pt x="128" y="76"/>
                  </a:lnTo>
                  <a:lnTo>
                    <a:pt x="128" y="74"/>
                  </a:lnTo>
                  <a:lnTo>
                    <a:pt x="138" y="74"/>
                  </a:lnTo>
                  <a:lnTo>
                    <a:pt x="142" y="74"/>
                  </a:lnTo>
                  <a:lnTo>
                    <a:pt x="144" y="68"/>
                  </a:lnTo>
                  <a:lnTo>
                    <a:pt x="142" y="66"/>
                  </a:lnTo>
                  <a:lnTo>
                    <a:pt x="150" y="56"/>
                  </a:lnTo>
                  <a:lnTo>
                    <a:pt x="150" y="50"/>
                  </a:lnTo>
                  <a:lnTo>
                    <a:pt x="148" y="44"/>
                  </a:lnTo>
                  <a:lnTo>
                    <a:pt x="144" y="40"/>
                  </a:lnTo>
                  <a:lnTo>
                    <a:pt x="146" y="38"/>
                  </a:lnTo>
                  <a:lnTo>
                    <a:pt x="150" y="34"/>
                  </a:lnTo>
                  <a:lnTo>
                    <a:pt x="154" y="34"/>
                  </a:lnTo>
                  <a:lnTo>
                    <a:pt x="156" y="30"/>
                  </a:lnTo>
                  <a:lnTo>
                    <a:pt x="164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90" y="24"/>
                  </a:lnTo>
                  <a:lnTo>
                    <a:pt x="188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8"/>
                  </a:lnTo>
                  <a:lnTo>
                    <a:pt x="180" y="22"/>
                  </a:lnTo>
                  <a:lnTo>
                    <a:pt x="178" y="18"/>
                  </a:lnTo>
                  <a:lnTo>
                    <a:pt x="174" y="18"/>
                  </a:lnTo>
                  <a:lnTo>
                    <a:pt x="164" y="24"/>
                  </a:lnTo>
                  <a:lnTo>
                    <a:pt x="150" y="30"/>
                  </a:lnTo>
                  <a:lnTo>
                    <a:pt x="148" y="22"/>
                  </a:lnTo>
                  <a:lnTo>
                    <a:pt x="148" y="10"/>
                  </a:lnTo>
                  <a:lnTo>
                    <a:pt x="146" y="8"/>
                  </a:lnTo>
                  <a:lnTo>
                    <a:pt x="146" y="4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0" y="10"/>
                  </a:lnTo>
                  <a:lnTo>
                    <a:pt x="132" y="12"/>
                  </a:lnTo>
                  <a:lnTo>
                    <a:pt x="130" y="16"/>
                  </a:lnTo>
                  <a:lnTo>
                    <a:pt x="122" y="14"/>
                  </a:lnTo>
                  <a:lnTo>
                    <a:pt x="120" y="18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114" y="20"/>
                  </a:lnTo>
                  <a:lnTo>
                    <a:pt x="102" y="24"/>
                  </a:lnTo>
                  <a:lnTo>
                    <a:pt x="98" y="20"/>
                  </a:lnTo>
                  <a:lnTo>
                    <a:pt x="82" y="18"/>
                  </a:lnTo>
                  <a:lnTo>
                    <a:pt x="7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68" y="20"/>
                  </a:lnTo>
                  <a:lnTo>
                    <a:pt x="60" y="20"/>
                  </a:lnTo>
                  <a:lnTo>
                    <a:pt x="58" y="24"/>
                  </a:lnTo>
                  <a:lnTo>
                    <a:pt x="56" y="36"/>
                  </a:lnTo>
                  <a:lnTo>
                    <a:pt x="44" y="42"/>
                  </a:lnTo>
                  <a:lnTo>
                    <a:pt x="36" y="44"/>
                  </a:lnTo>
                  <a:lnTo>
                    <a:pt x="38" y="46"/>
                  </a:lnTo>
                  <a:lnTo>
                    <a:pt x="36" y="50"/>
                  </a:lnTo>
                  <a:lnTo>
                    <a:pt x="32" y="54"/>
                  </a:lnTo>
                  <a:lnTo>
                    <a:pt x="26" y="54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2" y="48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9" name="Freeform 288">
              <a:extLst>
                <a:ext uri="{FF2B5EF4-FFF2-40B4-BE49-F238E27FC236}">
                  <a16:creationId xmlns:a16="http://schemas.microsoft.com/office/drawing/2014/main" id="{A264A640-1117-3E4D-9747-36BA62A0E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135" y="2365586"/>
              <a:ext cx="214322" cy="197099"/>
            </a:xfrm>
            <a:custGeom>
              <a:avLst/>
              <a:gdLst/>
              <a:ahLst/>
              <a:cxnLst>
                <a:cxn ang="0">
                  <a:pos x="34" y="120"/>
                </a:cxn>
                <a:cxn ang="0">
                  <a:pos x="56" y="120"/>
                </a:cxn>
                <a:cxn ang="0">
                  <a:pos x="72" y="110"/>
                </a:cxn>
                <a:cxn ang="0">
                  <a:pos x="92" y="92"/>
                </a:cxn>
                <a:cxn ang="0">
                  <a:pos x="98" y="86"/>
                </a:cxn>
                <a:cxn ang="0">
                  <a:pos x="104" y="84"/>
                </a:cxn>
                <a:cxn ang="0">
                  <a:pos x="112" y="76"/>
                </a:cxn>
                <a:cxn ang="0">
                  <a:pos x="122" y="64"/>
                </a:cxn>
                <a:cxn ang="0">
                  <a:pos x="122" y="52"/>
                </a:cxn>
                <a:cxn ang="0">
                  <a:pos x="136" y="50"/>
                </a:cxn>
                <a:cxn ang="0">
                  <a:pos x="144" y="32"/>
                </a:cxn>
                <a:cxn ang="0">
                  <a:pos x="138" y="16"/>
                </a:cxn>
                <a:cxn ang="0">
                  <a:pos x="148" y="10"/>
                </a:cxn>
                <a:cxn ang="0">
                  <a:pos x="172" y="2"/>
                </a:cxn>
                <a:cxn ang="0">
                  <a:pos x="194" y="2"/>
                </a:cxn>
                <a:cxn ang="0">
                  <a:pos x="200" y="6"/>
                </a:cxn>
                <a:cxn ang="0">
                  <a:pos x="202" y="16"/>
                </a:cxn>
                <a:cxn ang="0">
                  <a:pos x="210" y="22"/>
                </a:cxn>
                <a:cxn ang="0">
                  <a:pos x="216" y="32"/>
                </a:cxn>
                <a:cxn ang="0">
                  <a:pos x="206" y="40"/>
                </a:cxn>
                <a:cxn ang="0">
                  <a:pos x="180" y="36"/>
                </a:cxn>
                <a:cxn ang="0">
                  <a:pos x="176" y="46"/>
                </a:cxn>
                <a:cxn ang="0">
                  <a:pos x="176" y="54"/>
                </a:cxn>
                <a:cxn ang="0">
                  <a:pos x="180" y="66"/>
                </a:cxn>
                <a:cxn ang="0">
                  <a:pos x="186" y="74"/>
                </a:cxn>
                <a:cxn ang="0">
                  <a:pos x="192" y="82"/>
                </a:cxn>
                <a:cxn ang="0">
                  <a:pos x="186" y="92"/>
                </a:cxn>
                <a:cxn ang="0">
                  <a:pos x="184" y="98"/>
                </a:cxn>
                <a:cxn ang="0">
                  <a:pos x="172" y="112"/>
                </a:cxn>
                <a:cxn ang="0">
                  <a:pos x="154" y="134"/>
                </a:cxn>
                <a:cxn ang="0">
                  <a:pos x="134" y="148"/>
                </a:cxn>
                <a:cxn ang="0">
                  <a:pos x="116" y="164"/>
                </a:cxn>
                <a:cxn ang="0">
                  <a:pos x="126" y="178"/>
                </a:cxn>
                <a:cxn ang="0">
                  <a:pos x="136" y="192"/>
                </a:cxn>
                <a:cxn ang="0">
                  <a:pos x="132" y="200"/>
                </a:cxn>
                <a:cxn ang="0">
                  <a:pos x="118" y="200"/>
                </a:cxn>
                <a:cxn ang="0">
                  <a:pos x="106" y="198"/>
                </a:cxn>
                <a:cxn ang="0">
                  <a:pos x="96" y="206"/>
                </a:cxn>
                <a:cxn ang="0">
                  <a:pos x="88" y="202"/>
                </a:cxn>
                <a:cxn ang="0">
                  <a:pos x="78" y="186"/>
                </a:cxn>
                <a:cxn ang="0">
                  <a:pos x="56" y="184"/>
                </a:cxn>
                <a:cxn ang="0">
                  <a:pos x="44" y="182"/>
                </a:cxn>
                <a:cxn ang="0">
                  <a:pos x="22" y="184"/>
                </a:cxn>
                <a:cxn ang="0">
                  <a:pos x="12" y="188"/>
                </a:cxn>
                <a:cxn ang="0">
                  <a:pos x="18" y="166"/>
                </a:cxn>
                <a:cxn ang="0">
                  <a:pos x="32" y="156"/>
                </a:cxn>
                <a:cxn ang="0">
                  <a:pos x="10" y="132"/>
                </a:cxn>
                <a:cxn ang="0">
                  <a:pos x="0" y="116"/>
                </a:cxn>
              </a:cxnLst>
              <a:rect l="0" t="0" r="r" b="b"/>
              <a:pathLst>
                <a:path w="224" h="206">
                  <a:moveTo>
                    <a:pt x="0" y="116"/>
                  </a:moveTo>
                  <a:lnTo>
                    <a:pt x="22" y="122"/>
                  </a:lnTo>
                  <a:lnTo>
                    <a:pt x="34" y="120"/>
                  </a:lnTo>
                  <a:lnTo>
                    <a:pt x="44" y="122"/>
                  </a:lnTo>
                  <a:lnTo>
                    <a:pt x="46" y="120"/>
                  </a:lnTo>
                  <a:lnTo>
                    <a:pt x="56" y="120"/>
                  </a:lnTo>
                  <a:lnTo>
                    <a:pt x="72" y="116"/>
                  </a:lnTo>
                  <a:lnTo>
                    <a:pt x="74" y="114"/>
                  </a:lnTo>
                  <a:lnTo>
                    <a:pt x="72" y="110"/>
                  </a:lnTo>
                  <a:lnTo>
                    <a:pt x="74" y="100"/>
                  </a:lnTo>
                  <a:lnTo>
                    <a:pt x="80" y="94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0" y="90"/>
                  </a:lnTo>
                  <a:lnTo>
                    <a:pt x="98" y="86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4" y="84"/>
                  </a:lnTo>
                  <a:lnTo>
                    <a:pt x="108" y="88"/>
                  </a:lnTo>
                  <a:lnTo>
                    <a:pt x="112" y="84"/>
                  </a:lnTo>
                  <a:lnTo>
                    <a:pt x="112" y="76"/>
                  </a:lnTo>
                  <a:lnTo>
                    <a:pt x="114" y="72"/>
                  </a:lnTo>
                  <a:lnTo>
                    <a:pt x="116" y="64"/>
                  </a:lnTo>
                  <a:lnTo>
                    <a:pt x="122" y="64"/>
                  </a:lnTo>
                  <a:lnTo>
                    <a:pt x="126" y="60"/>
                  </a:lnTo>
                  <a:lnTo>
                    <a:pt x="124" y="54"/>
                  </a:lnTo>
                  <a:lnTo>
                    <a:pt x="122" y="52"/>
                  </a:lnTo>
                  <a:lnTo>
                    <a:pt x="122" y="50"/>
                  </a:lnTo>
                  <a:lnTo>
                    <a:pt x="132" y="50"/>
                  </a:lnTo>
                  <a:lnTo>
                    <a:pt x="136" y="50"/>
                  </a:lnTo>
                  <a:lnTo>
                    <a:pt x="138" y="44"/>
                  </a:lnTo>
                  <a:lnTo>
                    <a:pt x="136" y="42"/>
                  </a:lnTo>
                  <a:lnTo>
                    <a:pt x="144" y="32"/>
                  </a:lnTo>
                  <a:lnTo>
                    <a:pt x="144" y="26"/>
                  </a:lnTo>
                  <a:lnTo>
                    <a:pt x="142" y="20"/>
                  </a:lnTo>
                  <a:lnTo>
                    <a:pt x="138" y="16"/>
                  </a:lnTo>
                  <a:lnTo>
                    <a:pt x="140" y="14"/>
                  </a:lnTo>
                  <a:lnTo>
                    <a:pt x="144" y="10"/>
                  </a:lnTo>
                  <a:lnTo>
                    <a:pt x="148" y="10"/>
                  </a:lnTo>
                  <a:lnTo>
                    <a:pt x="150" y="6"/>
                  </a:lnTo>
                  <a:lnTo>
                    <a:pt x="158" y="4"/>
                  </a:lnTo>
                  <a:lnTo>
                    <a:pt x="172" y="2"/>
                  </a:lnTo>
                  <a:lnTo>
                    <a:pt x="178" y="4"/>
                  </a:lnTo>
                  <a:lnTo>
                    <a:pt x="184" y="0"/>
                  </a:lnTo>
                  <a:lnTo>
                    <a:pt x="194" y="2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0" y="6"/>
                  </a:lnTo>
                  <a:lnTo>
                    <a:pt x="202" y="10"/>
                  </a:lnTo>
                  <a:lnTo>
                    <a:pt x="202" y="14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18"/>
                  </a:lnTo>
                  <a:lnTo>
                    <a:pt x="210" y="22"/>
                  </a:lnTo>
                  <a:lnTo>
                    <a:pt x="212" y="22"/>
                  </a:lnTo>
                  <a:lnTo>
                    <a:pt x="224" y="26"/>
                  </a:lnTo>
                  <a:lnTo>
                    <a:pt x="216" y="32"/>
                  </a:lnTo>
                  <a:lnTo>
                    <a:pt x="214" y="38"/>
                  </a:lnTo>
                  <a:lnTo>
                    <a:pt x="208" y="38"/>
                  </a:lnTo>
                  <a:lnTo>
                    <a:pt x="206" y="40"/>
                  </a:lnTo>
                  <a:lnTo>
                    <a:pt x="202" y="38"/>
                  </a:lnTo>
                  <a:lnTo>
                    <a:pt x="196" y="42"/>
                  </a:lnTo>
                  <a:lnTo>
                    <a:pt x="180" y="36"/>
                  </a:lnTo>
                  <a:lnTo>
                    <a:pt x="174" y="38"/>
                  </a:lnTo>
                  <a:lnTo>
                    <a:pt x="172" y="44"/>
                  </a:lnTo>
                  <a:lnTo>
                    <a:pt x="176" y="46"/>
                  </a:lnTo>
                  <a:lnTo>
                    <a:pt x="174" y="48"/>
                  </a:lnTo>
                  <a:lnTo>
                    <a:pt x="178" y="50"/>
                  </a:lnTo>
                  <a:lnTo>
                    <a:pt x="176" y="54"/>
                  </a:lnTo>
                  <a:lnTo>
                    <a:pt x="178" y="58"/>
                  </a:lnTo>
                  <a:lnTo>
                    <a:pt x="174" y="62"/>
                  </a:lnTo>
                  <a:lnTo>
                    <a:pt x="180" y="66"/>
                  </a:lnTo>
                  <a:lnTo>
                    <a:pt x="180" y="68"/>
                  </a:lnTo>
                  <a:lnTo>
                    <a:pt x="184" y="70"/>
                  </a:lnTo>
                  <a:lnTo>
                    <a:pt x="186" y="74"/>
                  </a:lnTo>
                  <a:lnTo>
                    <a:pt x="192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6" y="92"/>
                  </a:lnTo>
                  <a:lnTo>
                    <a:pt x="184" y="94"/>
                  </a:lnTo>
                  <a:lnTo>
                    <a:pt x="186" y="98"/>
                  </a:lnTo>
                  <a:lnTo>
                    <a:pt x="184" y="98"/>
                  </a:lnTo>
                  <a:lnTo>
                    <a:pt x="180" y="100"/>
                  </a:lnTo>
                  <a:lnTo>
                    <a:pt x="174" y="108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0" y="128"/>
                  </a:lnTo>
                  <a:lnTo>
                    <a:pt x="154" y="134"/>
                  </a:lnTo>
                  <a:lnTo>
                    <a:pt x="146" y="144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28" y="144"/>
                  </a:lnTo>
                  <a:lnTo>
                    <a:pt x="116" y="158"/>
                  </a:lnTo>
                  <a:lnTo>
                    <a:pt x="116" y="164"/>
                  </a:lnTo>
                  <a:lnTo>
                    <a:pt x="124" y="166"/>
                  </a:lnTo>
                  <a:lnTo>
                    <a:pt x="124" y="176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2" y="184"/>
                  </a:lnTo>
                  <a:lnTo>
                    <a:pt x="136" y="192"/>
                  </a:lnTo>
                  <a:lnTo>
                    <a:pt x="136" y="196"/>
                  </a:lnTo>
                  <a:lnTo>
                    <a:pt x="136" y="198"/>
                  </a:lnTo>
                  <a:lnTo>
                    <a:pt x="132" y="200"/>
                  </a:lnTo>
                  <a:lnTo>
                    <a:pt x="128" y="196"/>
                  </a:lnTo>
                  <a:lnTo>
                    <a:pt x="122" y="200"/>
                  </a:lnTo>
                  <a:lnTo>
                    <a:pt x="118" y="200"/>
                  </a:lnTo>
                  <a:lnTo>
                    <a:pt x="116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6" y="202"/>
                  </a:lnTo>
                  <a:lnTo>
                    <a:pt x="98" y="202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88" y="204"/>
                  </a:lnTo>
                  <a:lnTo>
                    <a:pt x="88" y="202"/>
                  </a:lnTo>
                  <a:lnTo>
                    <a:pt x="84" y="192"/>
                  </a:lnTo>
                  <a:lnTo>
                    <a:pt x="78" y="190"/>
                  </a:lnTo>
                  <a:lnTo>
                    <a:pt x="78" y="186"/>
                  </a:lnTo>
                  <a:lnTo>
                    <a:pt x="76" y="184"/>
                  </a:lnTo>
                  <a:lnTo>
                    <a:pt x="72" y="182"/>
                  </a:lnTo>
                  <a:lnTo>
                    <a:pt x="56" y="184"/>
                  </a:lnTo>
                  <a:lnTo>
                    <a:pt x="52" y="184"/>
                  </a:lnTo>
                  <a:lnTo>
                    <a:pt x="50" y="186"/>
                  </a:lnTo>
                  <a:lnTo>
                    <a:pt x="44" y="182"/>
                  </a:lnTo>
                  <a:lnTo>
                    <a:pt x="36" y="182"/>
                  </a:lnTo>
                  <a:lnTo>
                    <a:pt x="32" y="186"/>
                  </a:lnTo>
                  <a:lnTo>
                    <a:pt x="22" y="184"/>
                  </a:lnTo>
                  <a:lnTo>
                    <a:pt x="18" y="186"/>
                  </a:lnTo>
                  <a:lnTo>
                    <a:pt x="16" y="186"/>
                  </a:lnTo>
                  <a:lnTo>
                    <a:pt x="12" y="188"/>
                  </a:lnTo>
                  <a:lnTo>
                    <a:pt x="10" y="186"/>
                  </a:lnTo>
                  <a:lnTo>
                    <a:pt x="14" y="172"/>
                  </a:lnTo>
                  <a:lnTo>
                    <a:pt x="18" y="166"/>
                  </a:lnTo>
                  <a:lnTo>
                    <a:pt x="28" y="164"/>
                  </a:lnTo>
                  <a:lnTo>
                    <a:pt x="32" y="160"/>
                  </a:lnTo>
                  <a:lnTo>
                    <a:pt x="32" y="156"/>
                  </a:lnTo>
                  <a:lnTo>
                    <a:pt x="26" y="154"/>
                  </a:lnTo>
                  <a:lnTo>
                    <a:pt x="26" y="140"/>
                  </a:lnTo>
                  <a:lnTo>
                    <a:pt x="10" y="132"/>
                  </a:lnTo>
                  <a:lnTo>
                    <a:pt x="4" y="122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0" name="Freeform 289">
              <a:extLst>
                <a:ext uri="{FF2B5EF4-FFF2-40B4-BE49-F238E27FC236}">
                  <a16:creationId xmlns:a16="http://schemas.microsoft.com/office/drawing/2014/main" id="{F8800A0F-28A3-FA43-A9E6-FD011A3A8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814" y="2319660"/>
              <a:ext cx="244939" cy="223890"/>
            </a:xfrm>
            <a:custGeom>
              <a:avLst/>
              <a:gdLst/>
              <a:ahLst/>
              <a:cxnLst>
                <a:cxn ang="0">
                  <a:pos x="238" y="220"/>
                </a:cxn>
                <a:cxn ang="0">
                  <a:pos x="252" y="212"/>
                </a:cxn>
                <a:cxn ang="0">
                  <a:pos x="256" y="204"/>
                </a:cxn>
                <a:cxn ang="0">
                  <a:pos x="250" y="188"/>
                </a:cxn>
                <a:cxn ang="0">
                  <a:pos x="228" y="170"/>
                </a:cxn>
                <a:cxn ang="0">
                  <a:pos x="224" y="164"/>
                </a:cxn>
                <a:cxn ang="0">
                  <a:pos x="234" y="150"/>
                </a:cxn>
                <a:cxn ang="0">
                  <a:pos x="230" y="136"/>
                </a:cxn>
                <a:cxn ang="0">
                  <a:pos x="222" y="134"/>
                </a:cxn>
                <a:cxn ang="0">
                  <a:pos x="220" y="114"/>
                </a:cxn>
                <a:cxn ang="0">
                  <a:pos x="222" y="104"/>
                </a:cxn>
                <a:cxn ang="0">
                  <a:pos x="218" y="98"/>
                </a:cxn>
                <a:cxn ang="0">
                  <a:pos x="224" y="92"/>
                </a:cxn>
                <a:cxn ang="0">
                  <a:pos x="228" y="84"/>
                </a:cxn>
                <a:cxn ang="0">
                  <a:pos x="230" y="68"/>
                </a:cxn>
                <a:cxn ang="0">
                  <a:pos x="222" y="54"/>
                </a:cxn>
                <a:cxn ang="0">
                  <a:pos x="202" y="38"/>
                </a:cxn>
                <a:cxn ang="0">
                  <a:pos x="178" y="32"/>
                </a:cxn>
                <a:cxn ang="0">
                  <a:pos x="164" y="26"/>
                </a:cxn>
                <a:cxn ang="0">
                  <a:pos x="150" y="30"/>
                </a:cxn>
                <a:cxn ang="0">
                  <a:pos x="130" y="40"/>
                </a:cxn>
                <a:cxn ang="0">
                  <a:pos x="122" y="50"/>
                </a:cxn>
                <a:cxn ang="0">
                  <a:pos x="88" y="50"/>
                </a:cxn>
                <a:cxn ang="0">
                  <a:pos x="74" y="42"/>
                </a:cxn>
                <a:cxn ang="0">
                  <a:pos x="64" y="22"/>
                </a:cxn>
                <a:cxn ang="0">
                  <a:pos x="52" y="18"/>
                </a:cxn>
                <a:cxn ang="0">
                  <a:pos x="54" y="6"/>
                </a:cxn>
                <a:cxn ang="0">
                  <a:pos x="40" y="6"/>
                </a:cxn>
                <a:cxn ang="0">
                  <a:pos x="30" y="16"/>
                </a:cxn>
                <a:cxn ang="0">
                  <a:pos x="24" y="16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8" y="40"/>
                </a:cxn>
                <a:cxn ang="0">
                  <a:pos x="10" y="52"/>
                </a:cxn>
                <a:cxn ang="0">
                  <a:pos x="18" y="64"/>
                </a:cxn>
                <a:cxn ang="0">
                  <a:pos x="28" y="68"/>
                </a:cxn>
                <a:cxn ang="0">
                  <a:pos x="28" y="78"/>
                </a:cxn>
                <a:cxn ang="0">
                  <a:pos x="22" y="88"/>
                </a:cxn>
                <a:cxn ang="0">
                  <a:pos x="16" y="98"/>
                </a:cxn>
                <a:cxn ang="0">
                  <a:pos x="20" y="102"/>
                </a:cxn>
                <a:cxn ang="0">
                  <a:pos x="24" y="112"/>
                </a:cxn>
                <a:cxn ang="0">
                  <a:pos x="48" y="134"/>
                </a:cxn>
                <a:cxn ang="0">
                  <a:pos x="50" y="146"/>
                </a:cxn>
                <a:cxn ang="0">
                  <a:pos x="60" y="160"/>
                </a:cxn>
                <a:cxn ang="0">
                  <a:pos x="62" y="158"/>
                </a:cxn>
                <a:cxn ang="0">
                  <a:pos x="62" y="152"/>
                </a:cxn>
                <a:cxn ang="0">
                  <a:pos x="68" y="158"/>
                </a:cxn>
                <a:cxn ang="0">
                  <a:pos x="76" y="158"/>
                </a:cxn>
                <a:cxn ang="0">
                  <a:pos x="82" y="166"/>
                </a:cxn>
                <a:cxn ang="0">
                  <a:pos x="86" y="174"/>
                </a:cxn>
                <a:cxn ang="0">
                  <a:pos x="98" y="194"/>
                </a:cxn>
                <a:cxn ang="0">
                  <a:pos x="116" y="204"/>
                </a:cxn>
                <a:cxn ang="0">
                  <a:pos x="124" y="210"/>
                </a:cxn>
                <a:cxn ang="0">
                  <a:pos x="132" y="212"/>
                </a:cxn>
                <a:cxn ang="0">
                  <a:pos x="150" y="212"/>
                </a:cxn>
                <a:cxn ang="0">
                  <a:pos x="164" y="204"/>
                </a:cxn>
                <a:cxn ang="0">
                  <a:pos x="178" y="226"/>
                </a:cxn>
                <a:cxn ang="0">
                  <a:pos x="200" y="230"/>
                </a:cxn>
                <a:cxn ang="0">
                  <a:pos x="208" y="232"/>
                </a:cxn>
                <a:cxn ang="0">
                  <a:pos x="218" y="230"/>
                </a:cxn>
                <a:cxn ang="0">
                  <a:pos x="234" y="234"/>
                </a:cxn>
              </a:cxnLst>
              <a:rect l="0" t="0" r="r" b="b"/>
              <a:pathLst>
                <a:path w="256" h="234">
                  <a:moveTo>
                    <a:pt x="234" y="234"/>
                  </a:moveTo>
                  <a:lnTo>
                    <a:pt x="238" y="220"/>
                  </a:lnTo>
                  <a:lnTo>
                    <a:pt x="242" y="214"/>
                  </a:lnTo>
                  <a:lnTo>
                    <a:pt x="252" y="212"/>
                  </a:lnTo>
                  <a:lnTo>
                    <a:pt x="256" y="208"/>
                  </a:lnTo>
                  <a:lnTo>
                    <a:pt x="256" y="204"/>
                  </a:lnTo>
                  <a:lnTo>
                    <a:pt x="250" y="202"/>
                  </a:lnTo>
                  <a:lnTo>
                    <a:pt x="250" y="188"/>
                  </a:lnTo>
                  <a:lnTo>
                    <a:pt x="234" y="180"/>
                  </a:lnTo>
                  <a:lnTo>
                    <a:pt x="228" y="170"/>
                  </a:lnTo>
                  <a:lnTo>
                    <a:pt x="224" y="164"/>
                  </a:lnTo>
                  <a:lnTo>
                    <a:pt x="224" y="164"/>
                  </a:lnTo>
                  <a:lnTo>
                    <a:pt x="228" y="158"/>
                  </a:lnTo>
                  <a:lnTo>
                    <a:pt x="234" y="150"/>
                  </a:lnTo>
                  <a:lnTo>
                    <a:pt x="234" y="144"/>
                  </a:lnTo>
                  <a:lnTo>
                    <a:pt x="230" y="136"/>
                  </a:lnTo>
                  <a:lnTo>
                    <a:pt x="224" y="136"/>
                  </a:lnTo>
                  <a:lnTo>
                    <a:pt x="222" y="134"/>
                  </a:lnTo>
                  <a:lnTo>
                    <a:pt x="222" y="122"/>
                  </a:lnTo>
                  <a:lnTo>
                    <a:pt x="220" y="114"/>
                  </a:lnTo>
                  <a:lnTo>
                    <a:pt x="222" y="106"/>
                  </a:lnTo>
                  <a:lnTo>
                    <a:pt x="222" y="104"/>
                  </a:lnTo>
                  <a:lnTo>
                    <a:pt x="218" y="102"/>
                  </a:lnTo>
                  <a:lnTo>
                    <a:pt x="218" y="98"/>
                  </a:lnTo>
                  <a:lnTo>
                    <a:pt x="218" y="94"/>
                  </a:lnTo>
                  <a:lnTo>
                    <a:pt x="224" y="92"/>
                  </a:lnTo>
                  <a:lnTo>
                    <a:pt x="224" y="88"/>
                  </a:lnTo>
                  <a:lnTo>
                    <a:pt x="228" y="84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28" y="54"/>
                  </a:lnTo>
                  <a:lnTo>
                    <a:pt x="222" y="54"/>
                  </a:lnTo>
                  <a:lnTo>
                    <a:pt x="206" y="44"/>
                  </a:lnTo>
                  <a:lnTo>
                    <a:pt x="202" y="38"/>
                  </a:lnTo>
                  <a:lnTo>
                    <a:pt x="192" y="36"/>
                  </a:lnTo>
                  <a:lnTo>
                    <a:pt x="178" y="32"/>
                  </a:lnTo>
                  <a:lnTo>
                    <a:pt x="174" y="26"/>
                  </a:lnTo>
                  <a:lnTo>
                    <a:pt x="164" y="26"/>
                  </a:lnTo>
                  <a:lnTo>
                    <a:pt x="162" y="30"/>
                  </a:lnTo>
                  <a:lnTo>
                    <a:pt x="150" y="30"/>
                  </a:lnTo>
                  <a:lnTo>
                    <a:pt x="138" y="40"/>
                  </a:lnTo>
                  <a:lnTo>
                    <a:pt x="130" y="40"/>
                  </a:lnTo>
                  <a:lnTo>
                    <a:pt x="132" y="50"/>
                  </a:lnTo>
                  <a:lnTo>
                    <a:pt x="122" y="50"/>
                  </a:lnTo>
                  <a:lnTo>
                    <a:pt x="100" y="54"/>
                  </a:lnTo>
                  <a:lnTo>
                    <a:pt x="88" y="50"/>
                  </a:lnTo>
                  <a:lnTo>
                    <a:pt x="80" y="42"/>
                  </a:lnTo>
                  <a:lnTo>
                    <a:pt x="74" y="42"/>
                  </a:lnTo>
                  <a:lnTo>
                    <a:pt x="66" y="38"/>
                  </a:lnTo>
                  <a:lnTo>
                    <a:pt x="64" y="22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6" y="14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0" y="6"/>
                  </a:lnTo>
                  <a:lnTo>
                    <a:pt x="34" y="16"/>
                  </a:lnTo>
                  <a:lnTo>
                    <a:pt x="30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18" y="1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34"/>
                  </a:lnTo>
                  <a:lnTo>
                    <a:pt x="8" y="40"/>
                  </a:lnTo>
                  <a:lnTo>
                    <a:pt x="10" y="44"/>
                  </a:lnTo>
                  <a:lnTo>
                    <a:pt x="10" y="52"/>
                  </a:lnTo>
                  <a:lnTo>
                    <a:pt x="16" y="58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28" y="68"/>
                  </a:lnTo>
                  <a:lnTo>
                    <a:pt x="26" y="72"/>
                  </a:lnTo>
                  <a:lnTo>
                    <a:pt x="28" y="78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18" y="90"/>
                  </a:lnTo>
                  <a:lnTo>
                    <a:pt x="16" y="98"/>
                  </a:lnTo>
                  <a:lnTo>
                    <a:pt x="16" y="102"/>
                  </a:lnTo>
                  <a:lnTo>
                    <a:pt x="20" y="102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42" y="124"/>
                  </a:lnTo>
                  <a:lnTo>
                    <a:pt x="48" y="134"/>
                  </a:lnTo>
                  <a:lnTo>
                    <a:pt x="46" y="146"/>
                  </a:lnTo>
                  <a:lnTo>
                    <a:pt x="50" y="146"/>
                  </a:lnTo>
                  <a:lnTo>
                    <a:pt x="52" y="154"/>
                  </a:lnTo>
                  <a:lnTo>
                    <a:pt x="60" y="160"/>
                  </a:lnTo>
                  <a:lnTo>
                    <a:pt x="60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62" y="152"/>
                  </a:lnTo>
                  <a:lnTo>
                    <a:pt x="66" y="154"/>
                  </a:lnTo>
                  <a:lnTo>
                    <a:pt x="68" y="158"/>
                  </a:lnTo>
                  <a:lnTo>
                    <a:pt x="72" y="162"/>
                  </a:lnTo>
                  <a:lnTo>
                    <a:pt x="76" y="158"/>
                  </a:lnTo>
                  <a:lnTo>
                    <a:pt x="78" y="160"/>
                  </a:lnTo>
                  <a:lnTo>
                    <a:pt x="82" y="166"/>
                  </a:lnTo>
                  <a:lnTo>
                    <a:pt x="84" y="168"/>
                  </a:lnTo>
                  <a:lnTo>
                    <a:pt x="86" y="174"/>
                  </a:lnTo>
                  <a:lnTo>
                    <a:pt x="90" y="178"/>
                  </a:lnTo>
                  <a:lnTo>
                    <a:pt x="98" y="194"/>
                  </a:lnTo>
                  <a:lnTo>
                    <a:pt x="110" y="198"/>
                  </a:lnTo>
                  <a:lnTo>
                    <a:pt x="116" y="204"/>
                  </a:lnTo>
                  <a:lnTo>
                    <a:pt x="124" y="208"/>
                  </a:lnTo>
                  <a:lnTo>
                    <a:pt x="124" y="210"/>
                  </a:lnTo>
                  <a:lnTo>
                    <a:pt x="126" y="212"/>
                  </a:lnTo>
                  <a:lnTo>
                    <a:pt x="132" y="212"/>
                  </a:lnTo>
                  <a:lnTo>
                    <a:pt x="140" y="214"/>
                  </a:lnTo>
                  <a:lnTo>
                    <a:pt x="150" y="212"/>
                  </a:lnTo>
                  <a:lnTo>
                    <a:pt x="152" y="208"/>
                  </a:lnTo>
                  <a:lnTo>
                    <a:pt x="164" y="204"/>
                  </a:lnTo>
                  <a:lnTo>
                    <a:pt x="170" y="208"/>
                  </a:lnTo>
                  <a:lnTo>
                    <a:pt x="178" y="226"/>
                  </a:lnTo>
                  <a:lnTo>
                    <a:pt x="194" y="228"/>
                  </a:lnTo>
                  <a:lnTo>
                    <a:pt x="200" y="230"/>
                  </a:lnTo>
                  <a:lnTo>
                    <a:pt x="202" y="230"/>
                  </a:lnTo>
                  <a:lnTo>
                    <a:pt x="208" y="232"/>
                  </a:lnTo>
                  <a:lnTo>
                    <a:pt x="218" y="232"/>
                  </a:lnTo>
                  <a:lnTo>
                    <a:pt x="218" y="230"/>
                  </a:lnTo>
                  <a:lnTo>
                    <a:pt x="224" y="234"/>
                  </a:lnTo>
                  <a:lnTo>
                    <a:pt x="234" y="234"/>
                  </a:lnTo>
                  <a:lnTo>
                    <a:pt x="234" y="234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1" name="Freeform 292">
              <a:extLst>
                <a:ext uri="{FF2B5EF4-FFF2-40B4-BE49-F238E27FC236}">
                  <a16:creationId xmlns:a16="http://schemas.microsoft.com/office/drawing/2014/main" id="{DABA6147-38DA-EE46-812A-BED64B54A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3011" y="2357932"/>
              <a:ext cx="128210" cy="128210"/>
            </a:xfrm>
            <a:custGeom>
              <a:avLst/>
              <a:gdLst/>
              <a:ahLst/>
              <a:cxnLst>
                <a:cxn ang="0">
                  <a:pos x="106" y="134"/>
                </a:cxn>
                <a:cxn ang="0">
                  <a:pos x="110" y="130"/>
                </a:cxn>
                <a:cxn ang="0">
                  <a:pos x="116" y="122"/>
                </a:cxn>
                <a:cxn ang="0">
                  <a:pos x="120" y="120"/>
                </a:cxn>
                <a:cxn ang="0">
                  <a:pos x="126" y="120"/>
                </a:cxn>
                <a:cxn ang="0">
                  <a:pos x="126" y="120"/>
                </a:cxn>
                <a:cxn ang="0">
                  <a:pos x="132" y="122"/>
                </a:cxn>
                <a:cxn ang="0">
                  <a:pos x="134" y="120"/>
                </a:cxn>
                <a:cxn ang="0">
                  <a:pos x="126" y="114"/>
                </a:cxn>
                <a:cxn ang="0">
                  <a:pos x="124" y="106"/>
                </a:cxn>
                <a:cxn ang="0">
                  <a:pos x="120" y="106"/>
                </a:cxn>
                <a:cxn ang="0">
                  <a:pos x="122" y="94"/>
                </a:cxn>
                <a:cxn ang="0">
                  <a:pos x="116" y="84"/>
                </a:cxn>
                <a:cxn ang="0">
                  <a:pos x="98" y="72"/>
                </a:cxn>
                <a:cxn ang="0">
                  <a:pos x="98" y="70"/>
                </a:cxn>
                <a:cxn ang="0">
                  <a:pos x="94" y="62"/>
                </a:cxn>
                <a:cxn ang="0">
                  <a:pos x="90" y="62"/>
                </a:cxn>
                <a:cxn ang="0">
                  <a:pos x="90" y="58"/>
                </a:cxn>
                <a:cxn ang="0">
                  <a:pos x="92" y="50"/>
                </a:cxn>
                <a:cxn ang="0">
                  <a:pos x="96" y="48"/>
                </a:cxn>
                <a:cxn ang="0">
                  <a:pos x="96" y="46"/>
                </a:cxn>
                <a:cxn ang="0">
                  <a:pos x="102" y="38"/>
                </a:cxn>
                <a:cxn ang="0">
                  <a:pos x="100" y="32"/>
                </a:cxn>
                <a:cxn ang="0">
                  <a:pos x="102" y="28"/>
                </a:cxn>
                <a:cxn ang="0">
                  <a:pos x="94" y="26"/>
                </a:cxn>
                <a:cxn ang="0">
                  <a:pos x="92" y="24"/>
                </a:cxn>
                <a:cxn ang="0">
                  <a:pos x="90" y="18"/>
                </a:cxn>
                <a:cxn ang="0">
                  <a:pos x="84" y="12"/>
                </a:cxn>
                <a:cxn ang="0">
                  <a:pos x="84" y="4"/>
                </a:cxn>
                <a:cxn ang="0">
                  <a:pos x="82" y="6"/>
                </a:cxn>
                <a:cxn ang="0">
                  <a:pos x="78" y="6"/>
                </a:cxn>
                <a:cxn ang="0">
                  <a:pos x="76" y="2"/>
                </a:cxn>
                <a:cxn ang="0">
                  <a:pos x="64" y="2"/>
                </a:cxn>
                <a:cxn ang="0">
                  <a:pos x="58" y="0"/>
                </a:cxn>
                <a:cxn ang="0">
                  <a:pos x="50" y="8"/>
                </a:cxn>
                <a:cxn ang="0">
                  <a:pos x="48" y="8"/>
                </a:cxn>
                <a:cxn ang="0">
                  <a:pos x="44" y="16"/>
                </a:cxn>
                <a:cxn ang="0">
                  <a:pos x="36" y="18"/>
                </a:cxn>
                <a:cxn ang="0">
                  <a:pos x="34" y="44"/>
                </a:cxn>
                <a:cxn ang="0">
                  <a:pos x="32" y="50"/>
                </a:cxn>
                <a:cxn ang="0">
                  <a:pos x="0" y="70"/>
                </a:cxn>
                <a:cxn ang="0">
                  <a:pos x="6" y="86"/>
                </a:cxn>
                <a:cxn ang="0">
                  <a:pos x="26" y="92"/>
                </a:cxn>
                <a:cxn ang="0">
                  <a:pos x="42" y="104"/>
                </a:cxn>
                <a:cxn ang="0">
                  <a:pos x="56" y="108"/>
                </a:cxn>
                <a:cxn ang="0">
                  <a:pos x="60" y="114"/>
                </a:cxn>
                <a:cxn ang="0">
                  <a:pos x="66" y="116"/>
                </a:cxn>
                <a:cxn ang="0">
                  <a:pos x="68" y="126"/>
                </a:cxn>
                <a:cxn ang="0">
                  <a:pos x="82" y="132"/>
                </a:cxn>
                <a:cxn ang="0">
                  <a:pos x="106" y="134"/>
                </a:cxn>
                <a:cxn ang="0">
                  <a:pos x="106" y="134"/>
                </a:cxn>
              </a:cxnLst>
              <a:rect l="0" t="0" r="r" b="b"/>
              <a:pathLst>
                <a:path w="134" h="134">
                  <a:moveTo>
                    <a:pt x="106" y="134"/>
                  </a:moveTo>
                  <a:lnTo>
                    <a:pt x="110" y="130"/>
                  </a:lnTo>
                  <a:lnTo>
                    <a:pt x="116" y="122"/>
                  </a:lnTo>
                  <a:lnTo>
                    <a:pt x="120" y="120"/>
                  </a:lnTo>
                  <a:lnTo>
                    <a:pt x="126" y="120"/>
                  </a:lnTo>
                  <a:lnTo>
                    <a:pt x="126" y="120"/>
                  </a:lnTo>
                  <a:lnTo>
                    <a:pt x="132" y="122"/>
                  </a:lnTo>
                  <a:lnTo>
                    <a:pt x="134" y="120"/>
                  </a:lnTo>
                  <a:lnTo>
                    <a:pt x="126" y="114"/>
                  </a:lnTo>
                  <a:lnTo>
                    <a:pt x="124" y="106"/>
                  </a:lnTo>
                  <a:lnTo>
                    <a:pt x="120" y="106"/>
                  </a:lnTo>
                  <a:lnTo>
                    <a:pt x="122" y="94"/>
                  </a:lnTo>
                  <a:lnTo>
                    <a:pt x="116" y="84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4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92" y="50"/>
                  </a:lnTo>
                  <a:lnTo>
                    <a:pt x="96" y="48"/>
                  </a:lnTo>
                  <a:lnTo>
                    <a:pt x="96" y="46"/>
                  </a:lnTo>
                  <a:lnTo>
                    <a:pt x="102" y="38"/>
                  </a:lnTo>
                  <a:lnTo>
                    <a:pt x="100" y="32"/>
                  </a:lnTo>
                  <a:lnTo>
                    <a:pt x="102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4"/>
                  </a:lnTo>
                  <a:lnTo>
                    <a:pt x="82" y="6"/>
                  </a:lnTo>
                  <a:lnTo>
                    <a:pt x="78" y="6"/>
                  </a:lnTo>
                  <a:lnTo>
                    <a:pt x="76" y="2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0" y="8"/>
                  </a:lnTo>
                  <a:lnTo>
                    <a:pt x="48" y="8"/>
                  </a:lnTo>
                  <a:lnTo>
                    <a:pt x="44" y="16"/>
                  </a:lnTo>
                  <a:lnTo>
                    <a:pt x="36" y="1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0" y="70"/>
                  </a:lnTo>
                  <a:lnTo>
                    <a:pt x="6" y="86"/>
                  </a:lnTo>
                  <a:lnTo>
                    <a:pt x="26" y="92"/>
                  </a:lnTo>
                  <a:lnTo>
                    <a:pt x="42" y="104"/>
                  </a:lnTo>
                  <a:lnTo>
                    <a:pt x="56" y="108"/>
                  </a:lnTo>
                  <a:lnTo>
                    <a:pt x="60" y="114"/>
                  </a:lnTo>
                  <a:lnTo>
                    <a:pt x="66" y="116"/>
                  </a:lnTo>
                  <a:lnTo>
                    <a:pt x="68" y="126"/>
                  </a:lnTo>
                  <a:lnTo>
                    <a:pt x="82" y="132"/>
                  </a:lnTo>
                  <a:lnTo>
                    <a:pt x="106" y="134"/>
                  </a:lnTo>
                  <a:lnTo>
                    <a:pt x="106" y="134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2" name="Freeform 297">
              <a:extLst>
                <a:ext uri="{FF2B5EF4-FFF2-40B4-BE49-F238E27FC236}">
                  <a16:creationId xmlns:a16="http://schemas.microsoft.com/office/drawing/2014/main" id="{7EFA01F2-C835-0240-8992-C50E2C719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4183" y="2281388"/>
              <a:ext cx="239198" cy="105247"/>
            </a:xfrm>
            <a:custGeom>
              <a:avLst/>
              <a:gdLst/>
              <a:ahLst/>
              <a:cxnLst>
                <a:cxn ang="0">
                  <a:pos x="236" y="32"/>
                </a:cxn>
                <a:cxn ang="0">
                  <a:pos x="234" y="22"/>
                </a:cxn>
                <a:cxn ang="0">
                  <a:pos x="230" y="16"/>
                </a:cxn>
                <a:cxn ang="0">
                  <a:pos x="216" y="12"/>
                </a:cxn>
                <a:cxn ang="0">
                  <a:pos x="204" y="8"/>
                </a:cxn>
                <a:cxn ang="0">
                  <a:pos x="176" y="18"/>
                </a:cxn>
                <a:cxn ang="0">
                  <a:pos x="154" y="18"/>
                </a:cxn>
                <a:cxn ang="0">
                  <a:pos x="142" y="16"/>
                </a:cxn>
                <a:cxn ang="0">
                  <a:pos x="132" y="6"/>
                </a:cxn>
                <a:cxn ang="0">
                  <a:pos x="126" y="8"/>
                </a:cxn>
                <a:cxn ang="0">
                  <a:pos x="120" y="0"/>
                </a:cxn>
                <a:cxn ang="0">
                  <a:pos x="96" y="2"/>
                </a:cxn>
                <a:cxn ang="0">
                  <a:pos x="66" y="20"/>
                </a:cxn>
                <a:cxn ang="0">
                  <a:pos x="38" y="20"/>
                </a:cxn>
                <a:cxn ang="0">
                  <a:pos x="50" y="26"/>
                </a:cxn>
                <a:cxn ang="0">
                  <a:pos x="36" y="26"/>
                </a:cxn>
                <a:cxn ang="0">
                  <a:pos x="36" y="30"/>
                </a:cxn>
                <a:cxn ang="0">
                  <a:pos x="24" y="30"/>
                </a:cxn>
                <a:cxn ang="0">
                  <a:pos x="22" y="32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10" y="44"/>
                </a:cxn>
                <a:cxn ang="0">
                  <a:pos x="10" y="58"/>
                </a:cxn>
                <a:cxn ang="0">
                  <a:pos x="12" y="64"/>
                </a:cxn>
                <a:cxn ang="0">
                  <a:pos x="4" y="60"/>
                </a:cxn>
                <a:cxn ang="0">
                  <a:pos x="2" y="66"/>
                </a:cxn>
                <a:cxn ang="0">
                  <a:pos x="14" y="74"/>
                </a:cxn>
                <a:cxn ang="0">
                  <a:pos x="14" y="78"/>
                </a:cxn>
                <a:cxn ang="0">
                  <a:pos x="14" y="82"/>
                </a:cxn>
                <a:cxn ang="0">
                  <a:pos x="16" y="88"/>
                </a:cxn>
                <a:cxn ang="0">
                  <a:pos x="28" y="86"/>
                </a:cxn>
                <a:cxn ang="0">
                  <a:pos x="18" y="92"/>
                </a:cxn>
                <a:cxn ang="0">
                  <a:pos x="26" y="92"/>
                </a:cxn>
                <a:cxn ang="0">
                  <a:pos x="28" y="92"/>
                </a:cxn>
                <a:cxn ang="0">
                  <a:pos x="36" y="94"/>
                </a:cxn>
                <a:cxn ang="0">
                  <a:pos x="40" y="94"/>
                </a:cxn>
                <a:cxn ang="0">
                  <a:pos x="42" y="100"/>
                </a:cxn>
                <a:cxn ang="0">
                  <a:pos x="58" y="100"/>
                </a:cxn>
                <a:cxn ang="0">
                  <a:pos x="64" y="90"/>
                </a:cxn>
                <a:cxn ang="0">
                  <a:pos x="84" y="104"/>
                </a:cxn>
                <a:cxn ang="0">
                  <a:pos x="106" y="100"/>
                </a:cxn>
                <a:cxn ang="0">
                  <a:pos x="114" y="92"/>
                </a:cxn>
                <a:cxn ang="0">
                  <a:pos x="128" y="96"/>
                </a:cxn>
                <a:cxn ang="0">
                  <a:pos x="132" y="92"/>
                </a:cxn>
                <a:cxn ang="0">
                  <a:pos x="130" y="96"/>
                </a:cxn>
                <a:cxn ang="0">
                  <a:pos x="132" y="110"/>
                </a:cxn>
                <a:cxn ang="0">
                  <a:pos x="136" y="104"/>
                </a:cxn>
                <a:cxn ang="0">
                  <a:pos x="140" y="100"/>
                </a:cxn>
                <a:cxn ang="0">
                  <a:pos x="140" y="90"/>
                </a:cxn>
                <a:cxn ang="0">
                  <a:pos x="146" y="94"/>
                </a:cxn>
                <a:cxn ang="0">
                  <a:pos x="164" y="90"/>
                </a:cxn>
                <a:cxn ang="0">
                  <a:pos x="174" y="94"/>
                </a:cxn>
                <a:cxn ang="0">
                  <a:pos x="208" y="86"/>
                </a:cxn>
                <a:cxn ang="0">
                  <a:pos x="216" y="86"/>
                </a:cxn>
                <a:cxn ang="0">
                  <a:pos x="224" y="80"/>
                </a:cxn>
                <a:cxn ang="0">
                  <a:pos x="242" y="82"/>
                </a:cxn>
                <a:cxn ang="0">
                  <a:pos x="248" y="86"/>
                </a:cxn>
                <a:cxn ang="0">
                  <a:pos x="248" y="80"/>
                </a:cxn>
                <a:cxn ang="0">
                  <a:pos x="242" y="54"/>
                </a:cxn>
                <a:cxn ang="0">
                  <a:pos x="244" y="46"/>
                </a:cxn>
                <a:cxn ang="0">
                  <a:pos x="246" y="40"/>
                </a:cxn>
              </a:cxnLst>
              <a:rect l="0" t="0" r="r" b="b"/>
              <a:pathLst>
                <a:path w="250" h="110">
                  <a:moveTo>
                    <a:pt x="246" y="40"/>
                  </a:moveTo>
                  <a:lnTo>
                    <a:pt x="236" y="32"/>
                  </a:lnTo>
                  <a:lnTo>
                    <a:pt x="234" y="30"/>
                  </a:lnTo>
                  <a:lnTo>
                    <a:pt x="234" y="22"/>
                  </a:lnTo>
                  <a:lnTo>
                    <a:pt x="232" y="18"/>
                  </a:lnTo>
                  <a:lnTo>
                    <a:pt x="230" y="16"/>
                  </a:lnTo>
                  <a:lnTo>
                    <a:pt x="222" y="10"/>
                  </a:lnTo>
                  <a:lnTo>
                    <a:pt x="216" y="12"/>
                  </a:lnTo>
                  <a:lnTo>
                    <a:pt x="206" y="10"/>
                  </a:lnTo>
                  <a:lnTo>
                    <a:pt x="204" y="8"/>
                  </a:lnTo>
                  <a:lnTo>
                    <a:pt x="190" y="20"/>
                  </a:lnTo>
                  <a:lnTo>
                    <a:pt x="176" y="18"/>
                  </a:lnTo>
                  <a:lnTo>
                    <a:pt x="160" y="22"/>
                  </a:lnTo>
                  <a:lnTo>
                    <a:pt x="154" y="18"/>
                  </a:lnTo>
                  <a:lnTo>
                    <a:pt x="152" y="20"/>
                  </a:lnTo>
                  <a:lnTo>
                    <a:pt x="142" y="16"/>
                  </a:lnTo>
                  <a:lnTo>
                    <a:pt x="136" y="14"/>
                  </a:lnTo>
                  <a:lnTo>
                    <a:pt x="132" y="6"/>
                  </a:lnTo>
                  <a:lnTo>
                    <a:pt x="130" y="8"/>
                  </a:lnTo>
                  <a:lnTo>
                    <a:pt x="126" y="8"/>
                  </a:lnTo>
                  <a:lnTo>
                    <a:pt x="122" y="6"/>
                  </a:lnTo>
                  <a:lnTo>
                    <a:pt x="120" y="0"/>
                  </a:lnTo>
                  <a:lnTo>
                    <a:pt x="114" y="2"/>
                  </a:lnTo>
                  <a:lnTo>
                    <a:pt x="96" y="2"/>
                  </a:lnTo>
                  <a:lnTo>
                    <a:pt x="82" y="8"/>
                  </a:lnTo>
                  <a:lnTo>
                    <a:pt x="66" y="20"/>
                  </a:lnTo>
                  <a:lnTo>
                    <a:pt x="40" y="16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50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0" y="28"/>
                  </a:lnTo>
                  <a:lnTo>
                    <a:pt x="22" y="32"/>
                  </a:lnTo>
                  <a:lnTo>
                    <a:pt x="14" y="30"/>
                  </a:lnTo>
                  <a:lnTo>
                    <a:pt x="8" y="30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8" y="50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78"/>
                  </a:lnTo>
                  <a:lnTo>
                    <a:pt x="16" y="78"/>
                  </a:lnTo>
                  <a:lnTo>
                    <a:pt x="14" y="82"/>
                  </a:lnTo>
                  <a:lnTo>
                    <a:pt x="18" y="84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4"/>
                  </a:lnTo>
                  <a:lnTo>
                    <a:pt x="38" y="92"/>
                  </a:lnTo>
                  <a:lnTo>
                    <a:pt x="40" y="94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50" y="102"/>
                  </a:lnTo>
                  <a:lnTo>
                    <a:pt x="58" y="100"/>
                  </a:lnTo>
                  <a:lnTo>
                    <a:pt x="60" y="90"/>
                  </a:lnTo>
                  <a:lnTo>
                    <a:pt x="64" y="90"/>
                  </a:lnTo>
                  <a:lnTo>
                    <a:pt x="78" y="96"/>
                  </a:lnTo>
                  <a:lnTo>
                    <a:pt x="84" y="104"/>
                  </a:lnTo>
                  <a:lnTo>
                    <a:pt x="90" y="104"/>
                  </a:lnTo>
                  <a:lnTo>
                    <a:pt x="106" y="100"/>
                  </a:lnTo>
                  <a:lnTo>
                    <a:pt x="112" y="94"/>
                  </a:lnTo>
                  <a:lnTo>
                    <a:pt x="114" y="92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2"/>
                  </a:lnTo>
                  <a:lnTo>
                    <a:pt x="132" y="92"/>
                  </a:lnTo>
                  <a:lnTo>
                    <a:pt x="134" y="94"/>
                  </a:lnTo>
                  <a:lnTo>
                    <a:pt x="130" y="96"/>
                  </a:lnTo>
                  <a:lnTo>
                    <a:pt x="130" y="108"/>
                  </a:lnTo>
                  <a:lnTo>
                    <a:pt x="132" y="110"/>
                  </a:lnTo>
                  <a:lnTo>
                    <a:pt x="134" y="108"/>
                  </a:lnTo>
                  <a:lnTo>
                    <a:pt x="136" y="104"/>
                  </a:lnTo>
                  <a:lnTo>
                    <a:pt x="136" y="102"/>
                  </a:lnTo>
                  <a:lnTo>
                    <a:pt x="140" y="100"/>
                  </a:lnTo>
                  <a:lnTo>
                    <a:pt x="138" y="98"/>
                  </a:lnTo>
                  <a:lnTo>
                    <a:pt x="140" y="90"/>
                  </a:lnTo>
                  <a:lnTo>
                    <a:pt x="146" y="92"/>
                  </a:lnTo>
                  <a:lnTo>
                    <a:pt x="146" y="94"/>
                  </a:lnTo>
                  <a:lnTo>
                    <a:pt x="152" y="94"/>
                  </a:lnTo>
                  <a:lnTo>
                    <a:pt x="164" y="90"/>
                  </a:lnTo>
                  <a:lnTo>
                    <a:pt x="168" y="92"/>
                  </a:lnTo>
                  <a:lnTo>
                    <a:pt x="174" y="94"/>
                  </a:lnTo>
                  <a:lnTo>
                    <a:pt x="196" y="86"/>
                  </a:lnTo>
                  <a:lnTo>
                    <a:pt x="208" y="86"/>
                  </a:lnTo>
                  <a:lnTo>
                    <a:pt x="214" y="82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24" y="80"/>
                  </a:lnTo>
                  <a:lnTo>
                    <a:pt x="230" y="82"/>
                  </a:lnTo>
                  <a:lnTo>
                    <a:pt x="242" y="82"/>
                  </a:lnTo>
                  <a:lnTo>
                    <a:pt x="244" y="86"/>
                  </a:lnTo>
                  <a:lnTo>
                    <a:pt x="248" y="86"/>
                  </a:lnTo>
                  <a:lnTo>
                    <a:pt x="250" y="84"/>
                  </a:lnTo>
                  <a:lnTo>
                    <a:pt x="248" y="80"/>
                  </a:lnTo>
                  <a:lnTo>
                    <a:pt x="242" y="74"/>
                  </a:lnTo>
                  <a:lnTo>
                    <a:pt x="242" y="54"/>
                  </a:lnTo>
                  <a:lnTo>
                    <a:pt x="240" y="48"/>
                  </a:lnTo>
                  <a:lnTo>
                    <a:pt x="244" y="46"/>
                  </a:lnTo>
                  <a:lnTo>
                    <a:pt x="246" y="40"/>
                  </a:lnTo>
                  <a:lnTo>
                    <a:pt x="246" y="4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3" name="Freeform 300">
              <a:extLst>
                <a:ext uri="{FF2B5EF4-FFF2-40B4-BE49-F238E27FC236}">
                  <a16:creationId xmlns:a16="http://schemas.microsoft.com/office/drawing/2014/main" id="{D3094904-DCD3-8F4A-B4AF-7EAA4A065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20" y="2254598"/>
              <a:ext cx="86111" cy="4209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0"/>
                </a:cxn>
                <a:cxn ang="0">
                  <a:pos x="24" y="6"/>
                </a:cxn>
                <a:cxn ang="0">
                  <a:pos x="40" y="8"/>
                </a:cxn>
                <a:cxn ang="0">
                  <a:pos x="56" y="18"/>
                </a:cxn>
                <a:cxn ang="0">
                  <a:pos x="72" y="16"/>
                </a:cxn>
                <a:cxn ang="0">
                  <a:pos x="78" y="20"/>
                </a:cxn>
                <a:cxn ang="0">
                  <a:pos x="78" y="26"/>
                </a:cxn>
                <a:cxn ang="0">
                  <a:pos x="88" y="30"/>
                </a:cxn>
                <a:cxn ang="0">
                  <a:pos x="84" y="36"/>
                </a:cxn>
                <a:cxn ang="0">
                  <a:pos x="90" y="40"/>
                </a:cxn>
                <a:cxn ang="0">
                  <a:pos x="90" y="42"/>
                </a:cxn>
                <a:cxn ang="0">
                  <a:pos x="90" y="44"/>
                </a:cxn>
                <a:cxn ang="0">
                  <a:pos x="82" y="42"/>
                </a:cxn>
                <a:cxn ang="0">
                  <a:pos x="74" y="38"/>
                </a:cxn>
                <a:cxn ang="0">
                  <a:pos x="68" y="42"/>
                </a:cxn>
                <a:cxn ang="0">
                  <a:pos x="48" y="44"/>
                </a:cxn>
                <a:cxn ang="0">
                  <a:pos x="40" y="38"/>
                </a:cxn>
                <a:cxn ang="0">
                  <a:pos x="34" y="40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6" y="34"/>
                </a:cxn>
                <a:cxn ang="0">
                  <a:pos x="26" y="28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6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0" h="44">
                  <a:moveTo>
                    <a:pt x="0" y="2"/>
                  </a:moveTo>
                  <a:lnTo>
                    <a:pt x="10" y="0"/>
                  </a:lnTo>
                  <a:lnTo>
                    <a:pt x="24" y="6"/>
                  </a:lnTo>
                  <a:lnTo>
                    <a:pt x="40" y="8"/>
                  </a:lnTo>
                  <a:lnTo>
                    <a:pt x="56" y="18"/>
                  </a:lnTo>
                  <a:lnTo>
                    <a:pt x="72" y="16"/>
                  </a:lnTo>
                  <a:lnTo>
                    <a:pt x="78" y="20"/>
                  </a:lnTo>
                  <a:lnTo>
                    <a:pt x="78" y="26"/>
                  </a:lnTo>
                  <a:lnTo>
                    <a:pt x="88" y="30"/>
                  </a:lnTo>
                  <a:lnTo>
                    <a:pt x="84" y="36"/>
                  </a:lnTo>
                  <a:lnTo>
                    <a:pt x="90" y="40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82" y="42"/>
                  </a:lnTo>
                  <a:lnTo>
                    <a:pt x="74" y="38"/>
                  </a:lnTo>
                  <a:lnTo>
                    <a:pt x="68" y="42"/>
                  </a:lnTo>
                  <a:lnTo>
                    <a:pt x="48" y="44"/>
                  </a:lnTo>
                  <a:lnTo>
                    <a:pt x="40" y="38"/>
                  </a:lnTo>
                  <a:lnTo>
                    <a:pt x="34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6" y="34"/>
                  </a:lnTo>
                  <a:lnTo>
                    <a:pt x="26" y="28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6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" name="Freeform 384">
              <a:extLst>
                <a:ext uri="{FF2B5EF4-FFF2-40B4-BE49-F238E27FC236}">
                  <a16:creationId xmlns:a16="http://schemas.microsoft.com/office/drawing/2014/main" id="{8585FA23-CA51-EE4B-A4B7-4482FF3F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344" y="2440216"/>
              <a:ext cx="269816" cy="233457"/>
            </a:xfrm>
            <a:custGeom>
              <a:avLst/>
              <a:gdLst/>
              <a:ahLst/>
              <a:cxnLst>
                <a:cxn ang="0">
                  <a:pos x="264" y="144"/>
                </a:cxn>
                <a:cxn ang="0">
                  <a:pos x="244" y="142"/>
                </a:cxn>
                <a:cxn ang="0">
                  <a:pos x="228" y="128"/>
                </a:cxn>
                <a:cxn ang="0">
                  <a:pos x="220" y="118"/>
                </a:cxn>
                <a:cxn ang="0">
                  <a:pos x="214" y="108"/>
                </a:cxn>
                <a:cxn ang="0">
                  <a:pos x="208" y="98"/>
                </a:cxn>
                <a:cxn ang="0">
                  <a:pos x="206" y="88"/>
                </a:cxn>
                <a:cxn ang="0">
                  <a:pos x="198" y="78"/>
                </a:cxn>
                <a:cxn ang="0">
                  <a:pos x="190" y="68"/>
                </a:cxn>
                <a:cxn ang="0">
                  <a:pos x="176" y="56"/>
                </a:cxn>
                <a:cxn ang="0">
                  <a:pos x="160" y="48"/>
                </a:cxn>
                <a:cxn ang="0">
                  <a:pos x="122" y="40"/>
                </a:cxn>
                <a:cxn ang="0">
                  <a:pos x="114" y="28"/>
                </a:cxn>
                <a:cxn ang="0">
                  <a:pos x="96" y="18"/>
                </a:cxn>
                <a:cxn ang="0">
                  <a:pos x="60" y="0"/>
                </a:cxn>
                <a:cxn ang="0">
                  <a:pos x="30" y="10"/>
                </a:cxn>
                <a:cxn ang="0">
                  <a:pos x="40" y="28"/>
                </a:cxn>
                <a:cxn ang="0">
                  <a:pos x="28" y="36"/>
                </a:cxn>
                <a:cxn ang="0">
                  <a:pos x="20" y="48"/>
                </a:cxn>
                <a:cxn ang="0">
                  <a:pos x="4" y="44"/>
                </a:cxn>
                <a:cxn ang="0">
                  <a:pos x="0" y="64"/>
                </a:cxn>
                <a:cxn ang="0">
                  <a:pos x="8" y="64"/>
                </a:cxn>
                <a:cxn ang="0">
                  <a:pos x="22" y="86"/>
                </a:cxn>
                <a:cxn ang="0">
                  <a:pos x="32" y="104"/>
                </a:cxn>
                <a:cxn ang="0">
                  <a:pos x="38" y="120"/>
                </a:cxn>
                <a:cxn ang="0">
                  <a:pos x="50" y="128"/>
                </a:cxn>
                <a:cxn ang="0">
                  <a:pos x="58" y="154"/>
                </a:cxn>
                <a:cxn ang="0">
                  <a:pos x="78" y="182"/>
                </a:cxn>
                <a:cxn ang="0">
                  <a:pos x="88" y="200"/>
                </a:cxn>
                <a:cxn ang="0">
                  <a:pos x="102" y="218"/>
                </a:cxn>
                <a:cxn ang="0">
                  <a:pos x="108" y="228"/>
                </a:cxn>
                <a:cxn ang="0">
                  <a:pos x="112" y="232"/>
                </a:cxn>
                <a:cxn ang="0">
                  <a:pos x="118" y="224"/>
                </a:cxn>
                <a:cxn ang="0">
                  <a:pos x="144" y="224"/>
                </a:cxn>
                <a:cxn ang="0">
                  <a:pos x="156" y="244"/>
                </a:cxn>
                <a:cxn ang="0">
                  <a:pos x="174" y="226"/>
                </a:cxn>
                <a:cxn ang="0">
                  <a:pos x="190" y="206"/>
                </a:cxn>
                <a:cxn ang="0">
                  <a:pos x="212" y="202"/>
                </a:cxn>
                <a:cxn ang="0">
                  <a:pos x="232" y="196"/>
                </a:cxn>
                <a:cxn ang="0">
                  <a:pos x="254" y="190"/>
                </a:cxn>
                <a:cxn ang="0">
                  <a:pos x="274" y="182"/>
                </a:cxn>
                <a:cxn ang="0">
                  <a:pos x="278" y="168"/>
                </a:cxn>
                <a:cxn ang="0">
                  <a:pos x="282" y="154"/>
                </a:cxn>
                <a:cxn ang="0">
                  <a:pos x="274" y="146"/>
                </a:cxn>
              </a:cxnLst>
              <a:rect l="0" t="0" r="r" b="b"/>
              <a:pathLst>
                <a:path w="282" h="244">
                  <a:moveTo>
                    <a:pt x="274" y="146"/>
                  </a:moveTo>
                  <a:lnTo>
                    <a:pt x="264" y="144"/>
                  </a:lnTo>
                  <a:lnTo>
                    <a:pt x="254" y="144"/>
                  </a:lnTo>
                  <a:lnTo>
                    <a:pt x="244" y="142"/>
                  </a:lnTo>
                  <a:lnTo>
                    <a:pt x="232" y="140"/>
                  </a:lnTo>
                  <a:lnTo>
                    <a:pt x="228" y="128"/>
                  </a:lnTo>
                  <a:lnTo>
                    <a:pt x="220" y="120"/>
                  </a:lnTo>
                  <a:lnTo>
                    <a:pt x="220" y="118"/>
                  </a:lnTo>
                  <a:lnTo>
                    <a:pt x="216" y="114"/>
                  </a:lnTo>
                  <a:lnTo>
                    <a:pt x="214" y="108"/>
                  </a:lnTo>
                  <a:lnTo>
                    <a:pt x="212" y="104"/>
                  </a:lnTo>
                  <a:lnTo>
                    <a:pt x="208" y="98"/>
                  </a:lnTo>
                  <a:lnTo>
                    <a:pt x="208" y="92"/>
                  </a:lnTo>
                  <a:lnTo>
                    <a:pt x="206" y="88"/>
                  </a:lnTo>
                  <a:lnTo>
                    <a:pt x="206" y="84"/>
                  </a:lnTo>
                  <a:lnTo>
                    <a:pt x="198" y="78"/>
                  </a:lnTo>
                  <a:lnTo>
                    <a:pt x="196" y="74"/>
                  </a:lnTo>
                  <a:lnTo>
                    <a:pt x="190" y="68"/>
                  </a:lnTo>
                  <a:lnTo>
                    <a:pt x="184" y="58"/>
                  </a:lnTo>
                  <a:lnTo>
                    <a:pt x="176" y="56"/>
                  </a:lnTo>
                  <a:lnTo>
                    <a:pt x="172" y="52"/>
                  </a:lnTo>
                  <a:lnTo>
                    <a:pt x="160" y="48"/>
                  </a:lnTo>
                  <a:lnTo>
                    <a:pt x="136" y="46"/>
                  </a:lnTo>
                  <a:lnTo>
                    <a:pt x="122" y="40"/>
                  </a:lnTo>
                  <a:lnTo>
                    <a:pt x="120" y="30"/>
                  </a:lnTo>
                  <a:lnTo>
                    <a:pt x="114" y="28"/>
                  </a:lnTo>
                  <a:lnTo>
                    <a:pt x="110" y="22"/>
                  </a:lnTo>
                  <a:lnTo>
                    <a:pt x="96" y="18"/>
                  </a:lnTo>
                  <a:lnTo>
                    <a:pt x="80" y="6"/>
                  </a:lnTo>
                  <a:lnTo>
                    <a:pt x="60" y="0"/>
                  </a:lnTo>
                  <a:lnTo>
                    <a:pt x="56" y="6"/>
                  </a:lnTo>
                  <a:lnTo>
                    <a:pt x="30" y="10"/>
                  </a:lnTo>
                  <a:lnTo>
                    <a:pt x="46" y="26"/>
                  </a:lnTo>
                  <a:lnTo>
                    <a:pt x="40" y="28"/>
                  </a:lnTo>
                  <a:lnTo>
                    <a:pt x="38" y="36"/>
                  </a:lnTo>
                  <a:lnTo>
                    <a:pt x="28" y="36"/>
                  </a:lnTo>
                  <a:lnTo>
                    <a:pt x="24" y="44"/>
                  </a:lnTo>
                  <a:lnTo>
                    <a:pt x="20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8" y="64"/>
                  </a:lnTo>
                  <a:lnTo>
                    <a:pt x="14" y="78"/>
                  </a:lnTo>
                  <a:lnTo>
                    <a:pt x="22" y="86"/>
                  </a:lnTo>
                  <a:lnTo>
                    <a:pt x="26" y="98"/>
                  </a:lnTo>
                  <a:lnTo>
                    <a:pt x="32" y="104"/>
                  </a:lnTo>
                  <a:lnTo>
                    <a:pt x="34" y="114"/>
                  </a:lnTo>
                  <a:lnTo>
                    <a:pt x="38" y="120"/>
                  </a:lnTo>
                  <a:lnTo>
                    <a:pt x="42" y="120"/>
                  </a:lnTo>
                  <a:lnTo>
                    <a:pt x="50" y="128"/>
                  </a:lnTo>
                  <a:lnTo>
                    <a:pt x="60" y="148"/>
                  </a:lnTo>
                  <a:lnTo>
                    <a:pt x="58" y="154"/>
                  </a:lnTo>
                  <a:lnTo>
                    <a:pt x="64" y="172"/>
                  </a:lnTo>
                  <a:lnTo>
                    <a:pt x="78" y="182"/>
                  </a:lnTo>
                  <a:lnTo>
                    <a:pt x="84" y="190"/>
                  </a:lnTo>
                  <a:lnTo>
                    <a:pt x="88" y="200"/>
                  </a:lnTo>
                  <a:lnTo>
                    <a:pt x="94" y="210"/>
                  </a:lnTo>
                  <a:lnTo>
                    <a:pt x="102" y="218"/>
                  </a:lnTo>
                  <a:lnTo>
                    <a:pt x="102" y="222"/>
                  </a:lnTo>
                  <a:lnTo>
                    <a:pt x="108" y="228"/>
                  </a:lnTo>
                  <a:lnTo>
                    <a:pt x="108" y="232"/>
                  </a:lnTo>
                  <a:lnTo>
                    <a:pt x="112" y="232"/>
                  </a:lnTo>
                  <a:lnTo>
                    <a:pt x="112" y="228"/>
                  </a:lnTo>
                  <a:lnTo>
                    <a:pt x="118" y="224"/>
                  </a:lnTo>
                  <a:lnTo>
                    <a:pt x="132" y="220"/>
                  </a:lnTo>
                  <a:lnTo>
                    <a:pt x="144" y="224"/>
                  </a:lnTo>
                  <a:lnTo>
                    <a:pt x="156" y="228"/>
                  </a:lnTo>
                  <a:lnTo>
                    <a:pt x="156" y="244"/>
                  </a:lnTo>
                  <a:lnTo>
                    <a:pt x="164" y="234"/>
                  </a:lnTo>
                  <a:lnTo>
                    <a:pt x="174" y="226"/>
                  </a:lnTo>
                  <a:lnTo>
                    <a:pt x="182" y="216"/>
                  </a:lnTo>
                  <a:lnTo>
                    <a:pt x="190" y="206"/>
                  </a:lnTo>
                  <a:lnTo>
                    <a:pt x="200" y="204"/>
                  </a:lnTo>
                  <a:lnTo>
                    <a:pt x="212" y="202"/>
                  </a:lnTo>
                  <a:lnTo>
                    <a:pt x="222" y="198"/>
                  </a:lnTo>
                  <a:lnTo>
                    <a:pt x="232" y="196"/>
                  </a:lnTo>
                  <a:lnTo>
                    <a:pt x="242" y="192"/>
                  </a:lnTo>
                  <a:lnTo>
                    <a:pt x="254" y="190"/>
                  </a:lnTo>
                  <a:lnTo>
                    <a:pt x="264" y="186"/>
                  </a:lnTo>
                  <a:lnTo>
                    <a:pt x="274" y="182"/>
                  </a:lnTo>
                  <a:lnTo>
                    <a:pt x="276" y="176"/>
                  </a:lnTo>
                  <a:lnTo>
                    <a:pt x="278" y="168"/>
                  </a:lnTo>
                  <a:lnTo>
                    <a:pt x="280" y="162"/>
                  </a:lnTo>
                  <a:lnTo>
                    <a:pt x="282" y="154"/>
                  </a:lnTo>
                  <a:lnTo>
                    <a:pt x="276" y="144"/>
                  </a:lnTo>
                  <a:lnTo>
                    <a:pt x="274" y="146"/>
                  </a:lnTo>
                  <a:lnTo>
                    <a:pt x="274" y="14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5" name="Freeform 385">
              <a:extLst>
                <a:ext uri="{FF2B5EF4-FFF2-40B4-BE49-F238E27FC236}">
                  <a16:creationId xmlns:a16="http://schemas.microsoft.com/office/drawing/2014/main" id="{5611C7F9-1998-1249-B052-98EFB1F34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987" y="2218240"/>
              <a:ext cx="220062" cy="143519"/>
            </a:xfrm>
            <a:custGeom>
              <a:avLst/>
              <a:gdLst/>
              <a:ahLst/>
              <a:cxnLst>
                <a:cxn ang="0">
                  <a:pos x="110" y="36"/>
                </a:cxn>
                <a:cxn ang="0">
                  <a:pos x="90" y="38"/>
                </a:cxn>
                <a:cxn ang="0">
                  <a:pos x="74" y="32"/>
                </a:cxn>
                <a:cxn ang="0">
                  <a:pos x="62" y="20"/>
                </a:cxn>
                <a:cxn ang="0">
                  <a:pos x="42" y="4"/>
                </a:cxn>
                <a:cxn ang="0">
                  <a:pos x="26" y="4"/>
                </a:cxn>
                <a:cxn ang="0">
                  <a:pos x="8" y="10"/>
                </a:cxn>
                <a:cxn ang="0">
                  <a:pos x="0" y="30"/>
                </a:cxn>
                <a:cxn ang="0">
                  <a:pos x="0" y="62"/>
                </a:cxn>
                <a:cxn ang="0">
                  <a:pos x="14" y="80"/>
                </a:cxn>
                <a:cxn ang="0">
                  <a:pos x="12" y="70"/>
                </a:cxn>
                <a:cxn ang="0">
                  <a:pos x="18" y="64"/>
                </a:cxn>
                <a:cxn ang="0">
                  <a:pos x="26" y="60"/>
                </a:cxn>
                <a:cxn ang="0">
                  <a:pos x="32" y="60"/>
                </a:cxn>
                <a:cxn ang="0">
                  <a:pos x="34" y="56"/>
                </a:cxn>
                <a:cxn ang="0">
                  <a:pos x="44" y="62"/>
                </a:cxn>
                <a:cxn ang="0">
                  <a:pos x="54" y="68"/>
                </a:cxn>
                <a:cxn ang="0">
                  <a:pos x="54" y="70"/>
                </a:cxn>
                <a:cxn ang="0">
                  <a:pos x="56" y="78"/>
                </a:cxn>
                <a:cxn ang="0">
                  <a:pos x="74" y="78"/>
                </a:cxn>
                <a:cxn ang="0">
                  <a:pos x="82" y="90"/>
                </a:cxn>
                <a:cxn ang="0">
                  <a:pos x="86" y="100"/>
                </a:cxn>
                <a:cxn ang="0">
                  <a:pos x="102" y="112"/>
                </a:cxn>
                <a:cxn ang="0">
                  <a:pos x="116" y="122"/>
                </a:cxn>
                <a:cxn ang="0">
                  <a:pos x="132" y="132"/>
                </a:cxn>
                <a:cxn ang="0">
                  <a:pos x="142" y="138"/>
                </a:cxn>
                <a:cxn ang="0">
                  <a:pos x="142" y="148"/>
                </a:cxn>
                <a:cxn ang="0">
                  <a:pos x="158" y="148"/>
                </a:cxn>
                <a:cxn ang="0">
                  <a:pos x="160" y="142"/>
                </a:cxn>
                <a:cxn ang="0">
                  <a:pos x="162" y="126"/>
                </a:cxn>
                <a:cxn ang="0">
                  <a:pos x="156" y="118"/>
                </a:cxn>
                <a:cxn ang="0">
                  <a:pos x="154" y="114"/>
                </a:cxn>
                <a:cxn ang="0">
                  <a:pos x="168" y="110"/>
                </a:cxn>
                <a:cxn ang="0">
                  <a:pos x="178" y="100"/>
                </a:cxn>
                <a:cxn ang="0">
                  <a:pos x="180" y="90"/>
                </a:cxn>
                <a:cxn ang="0">
                  <a:pos x="194" y="84"/>
                </a:cxn>
                <a:cxn ang="0">
                  <a:pos x="198" y="90"/>
                </a:cxn>
                <a:cxn ang="0">
                  <a:pos x="194" y="96"/>
                </a:cxn>
                <a:cxn ang="0">
                  <a:pos x="200" y="98"/>
                </a:cxn>
                <a:cxn ang="0">
                  <a:pos x="216" y="94"/>
                </a:cxn>
                <a:cxn ang="0">
                  <a:pos x="230" y="88"/>
                </a:cxn>
                <a:cxn ang="0">
                  <a:pos x="212" y="80"/>
                </a:cxn>
                <a:cxn ang="0">
                  <a:pos x="210" y="76"/>
                </a:cxn>
                <a:cxn ang="0">
                  <a:pos x="198" y="80"/>
                </a:cxn>
                <a:cxn ang="0">
                  <a:pos x="192" y="76"/>
                </a:cxn>
                <a:cxn ang="0">
                  <a:pos x="204" y="64"/>
                </a:cxn>
                <a:cxn ang="0">
                  <a:pos x="200" y="60"/>
                </a:cxn>
                <a:cxn ang="0">
                  <a:pos x="192" y="66"/>
                </a:cxn>
                <a:cxn ang="0">
                  <a:pos x="180" y="74"/>
                </a:cxn>
                <a:cxn ang="0">
                  <a:pos x="160" y="80"/>
                </a:cxn>
                <a:cxn ang="0">
                  <a:pos x="144" y="70"/>
                </a:cxn>
                <a:cxn ang="0">
                  <a:pos x="136" y="62"/>
                </a:cxn>
                <a:cxn ang="0">
                  <a:pos x="136" y="50"/>
                </a:cxn>
                <a:cxn ang="0">
                  <a:pos x="130" y="42"/>
                </a:cxn>
                <a:cxn ang="0">
                  <a:pos x="120" y="36"/>
                </a:cxn>
              </a:cxnLst>
              <a:rect l="0" t="0" r="r" b="b"/>
              <a:pathLst>
                <a:path w="230" h="150">
                  <a:moveTo>
                    <a:pt x="120" y="36"/>
                  </a:moveTo>
                  <a:lnTo>
                    <a:pt x="110" y="36"/>
                  </a:lnTo>
                  <a:lnTo>
                    <a:pt x="100" y="38"/>
                  </a:lnTo>
                  <a:lnTo>
                    <a:pt x="90" y="38"/>
                  </a:lnTo>
                  <a:lnTo>
                    <a:pt x="80" y="40"/>
                  </a:lnTo>
                  <a:lnTo>
                    <a:pt x="74" y="32"/>
                  </a:lnTo>
                  <a:lnTo>
                    <a:pt x="68" y="26"/>
                  </a:lnTo>
                  <a:lnTo>
                    <a:pt x="62" y="20"/>
                  </a:lnTo>
                  <a:lnTo>
                    <a:pt x="54" y="12"/>
                  </a:lnTo>
                  <a:lnTo>
                    <a:pt x="42" y="4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6"/>
                  </a:lnTo>
                  <a:lnTo>
                    <a:pt x="8" y="1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2" y="70"/>
                  </a:lnTo>
                  <a:lnTo>
                    <a:pt x="14" y="68"/>
                  </a:lnTo>
                  <a:lnTo>
                    <a:pt x="18" y="64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2" y="60"/>
                  </a:lnTo>
                  <a:lnTo>
                    <a:pt x="30" y="56"/>
                  </a:lnTo>
                  <a:lnTo>
                    <a:pt x="34" y="56"/>
                  </a:lnTo>
                  <a:lnTo>
                    <a:pt x="36" y="52"/>
                  </a:lnTo>
                  <a:lnTo>
                    <a:pt x="44" y="62"/>
                  </a:lnTo>
                  <a:lnTo>
                    <a:pt x="52" y="62"/>
                  </a:lnTo>
                  <a:lnTo>
                    <a:pt x="54" y="68"/>
                  </a:lnTo>
                  <a:lnTo>
                    <a:pt x="56" y="70"/>
                  </a:lnTo>
                  <a:lnTo>
                    <a:pt x="54" y="70"/>
                  </a:lnTo>
                  <a:lnTo>
                    <a:pt x="54" y="76"/>
                  </a:lnTo>
                  <a:lnTo>
                    <a:pt x="56" y="78"/>
                  </a:lnTo>
                  <a:lnTo>
                    <a:pt x="72" y="82"/>
                  </a:lnTo>
                  <a:lnTo>
                    <a:pt x="74" y="78"/>
                  </a:lnTo>
                  <a:lnTo>
                    <a:pt x="80" y="82"/>
                  </a:lnTo>
                  <a:lnTo>
                    <a:pt x="82" y="90"/>
                  </a:lnTo>
                  <a:lnTo>
                    <a:pt x="86" y="94"/>
                  </a:lnTo>
                  <a:lnTo>
                    <a:pt x="86" y="100"/>
                  </a:lnTo>
                  <a:lnTo>
                    <a:pt x="90" y="106"/>
                  </a:lnTo>
                  <a:lnTo>
                    <a:pt x="102" y="112"/>
                  </a:lnTo>
                  <a:lnTo>
                    <a:pt x="108" y="120"/>
                  </a:lnTo>
                  <a:lnTo>
                    <a:pt x="116" y="122"/>
                  </a:lnTo>
                  <a:lnTo>
                    <a:pt x="128" y="132"/>
                  </a:lnTo>
                  <a:lnTo>
                    <a:pt x="132" y="132"/>
                  </a:lnTo>
                  <a:lnTo>
                    <a:pt x="142" y="136"/>
                  </a:lnTo>
                  <a:lnTo>
                    <a:pt x="142" y="138"/>
                  </a:lnTo>
                  <a:lnTo>
                    <a:pt x="142" y="140"/>
                  </a:lnTo>
                  <a:lnTo>
                    <a:pt x="142" y="148"/>
                  </a:lnTo>
                  <a:lnTo>
                    <a:pt x="158" y="150"/>
                  </a:lnTo>
                  <a:lnTo>
                    <a:pt x="158" y="148"/>
                  </a:lnTo>
                  <a:lnTo>
                    <a:pt x="158" y="146"/>
                  </a:lnTo>
                  <a:lnTo>
                    <a:pt x="160" y="142"/>
                  </a:lnTo>
                  <a:lnTo>
                    <a:pt x="166" y="134"/>
                  </a:lnTo>
                  <a:lnTo>
                    <a:pt x="162" y="126"/>
                  </a:lnTo>
                  <a:lnTo>
                    <a:pt x="162" y="120"/>
                  </a:lnTo>
                  <a:lnTo>
                    <a:pt x="156" y="118"/>
                  </a:lnTo>
                  <a:lnTo>
                    <a:pt x="152" y="114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68" y="110"/>
                  </a:lnTo>
                  <a:lnTo>
                    <a:pt x="170" y="102"/>
                  </a:lnTo>
                  <a:lnTo>
                    <a:pt x="178" y="100"/>
                  </a:lnTo>
                  <a:lnTo>
                    <a:pt x="178" y="94"/>
                  </a:lnTo>
                  <a:lnTo>
                    <a:pt x="180" y="90"/>
                  </a:lnTo>
                  <a:lnTo>
                    <a:pt x="184" y="90"/>
                  </a:lnTo>
                  <a:lnTo>
                    <a:pt x="194" y="84"/>
                  </a:lnTo>
                  <a:lnTo>
                    <a:pt x="196" y="84"/>
                  </a:lnTo>
                  <a:lnTo>
                    <a:pt x="198" y="90"/>
                  </a:lnTo>
                  <a:lnTo>
                    <a:pt x="194" y="94"/>
                  </a:lnTo>
                  <a:lnTo>
                    <a:pt x="194" y="96"/>
                  </a:lnTo>
                  <a:lnTo>
                    <a:pt x="196" y="98"/>
                  </a:lnTo>
                  <a:lnTo>
                    <a:pt x="200" y="98"/>
                  </a:lnTo>
                  <a:lnTo>
                    <a:pt x="212" y="98"/>
                  </a:lnTo>
                  <a:lnTo>
                    <a:pt x="216" y="94"/>
                  </a:lnTo>
                  <a:lnTo>
                    <a:pt x="222" y="94"/>
                  </a:lnTo>
                  <a:lnTo>
                    <a:pt x="230" y="88"/>
                  </a:lnTo>
                  <a:lnTo>
                    <a:pt x="218" y="84"/>
                  </a:lnTo>
                  <a:lnTo>
                    <a:pt x="212" y="80"/>
                  </a:lnTo>
                  <a:lnTo>
                    <a:pt x="212" y="78"/>
                  </a:lnTo>
                  <a:lnTo>
                    <a:pt x="210" y="76"/>
                  </a:lnTo>
                  <a:lnTo>
                    <a:pt x="206" y="82"/>
                  </a:lnTo>
                  <a:lnTo>
                    <a:pt x="198" y="80"/>
                  </a:lnTo>
                  <a:lnTo>
                    <a:pt x="196" y="76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204" y="64"/>
                  </a:lnTo>
                  <a:lnTo>
                    <a:pt x="204" y="62"/>
                  </a:lnTo>
                  <a:lnTo>
                    <a:pt x="200" y="60"/>
                  </a:lnTo>
                  <a:lnTo>
                    <a:pt x="196" y="66"/>
                  </a:lnTo>
                  <a:lnTo>
                    <a:pt x="192" y="66"/>
                  </a:lnTo>
                  <a:lnTo>
                    <a:pt x="190" y="70"/>
                  </a:lnTo>
                  <a:lnTo>
                    <a:pt x="180" y="74"/>
                  </a:lnTo>
                  <a:lnTo>
                    <a:pt x="170" y="84"/>
                  </a:lnTo>
                  <a:lnTo>
                    <a:pt x="160" y="80"/>
                  </a:lnTo>
                  <a:lnTo>
                    <a:pt x="146" y="82"/>
                  </a:lnTo>
                  <a:lnTo>
                    <a:pt x="144" y="70"/>
                  </a:lnTo>
                  <a:lnTo>
                    <a:pt x="136" y="68"/>
                  </a:lnTo>
                  <a:lnTo>
                    <a:pt x="136" y="62"/>
                  </a:lnTo>
                  <a:lnTo>
                    <a:pt x="138" y="60"/>
                  </a:lnTo>
                  <a:lnTo>
                    <a:pt x="136" y="50"/>
                  </a:lnTo>
                  <a:lnTo>
                    <a:pt x="134" y="50"/>
                  </a:lnTo>
                  <a:lnTo>
                    <a:pt x="130" y="42"/>
                  </a:lnTo>
                  <a:lnTo>
                    <a:pt x="120" y="36"/>
                  </a:lnTo>
                  <a:lnTo>
                    <a:pt x="120" y="3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6" name="Freeform 386">
              <a:extLst>
                <a:ext uri="{FF2B5EF4-FFF2-40B4-BE49-F238E27FC236}">
                  <a16:creationId xmlns:a16="http://schemas.microsoft.com/office/drawing/2014/main" id="{D04A10A6-96FA-C947-83FB-23D3CFE2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247" y="2748303"/>
              <a:ext cx="26790" cy="4975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2" y="24"/>
                </a:cxn>
                <a:cxn ang="0">
                  <a:pos x="0" y="24"/>
                </a:cxn>
                <a:cxn ang="0">
                  <a:pos x="2" y="42"/>
                </a:cxn>
                <a:cxn ang="0">
                  <a:pos x="6" y="52"/>
                </a:cxn>
                <a:cxn ang="0">
                  <a:pos x="14" y="52"/>
                </a:cxn>
                <a:cxn ang="0">
                  <a:pos x="24" y="46"/>
                </a:cxn>
                <a:cxn ang="0">
                  <a:pos x="28" y="42"/>
                </a:cxn>
                <a:cxn ang="0">
                  <a:pos x="28" y="32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8" h="52">
                  <a:moveTo>
                    <a:pt x="4" y="0"/>
                  </a:moveTo>
                  <a:lnTo>
                    <a:pt x="4" y="2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42"/>
                  </a:lnTo>
                  <a:lnTo>
                    <a:pt x="6" y="52"/>
                  </a:lnTo>
                  <a:lnTo>
                    <a:pt x="14" y="52"/>
                  </a:lnTo>
                  <a:lnTo>
                    <a:pt x="24" y="46"/>
                  </a:lnTo>
                  <a:lnTo>
                    <a:pt x="28" y="42"/>
                  </a:lnTo>
                  <a:lnTo>
                    <a:pt x="28" y="32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7" name="Freeform 814">
              <a:extLst>
                <a:ext uri="{FF2B5EF4-FFF2-40B4-BE49-F238E27FC236}">
                  <a16:creationId xmlns:a16="http://schemas.microsoft.com/office/drawing/2014/main" id="{000C31D0-429E-E84F-91E4-1D794D181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77" y="2199104"/>
              <a:ext cx="45926" cy="57408"/>
            </a:xfrm>
            <a:custGeom>
              <a:avLst/>
              <a:gdLst/>
              <a:ahLst/>
              <a:cxnLst>
                <a:cxn ang="0">
                  <a:pos x="24" y="60"/>
                </a:cxn>
                <a:cxn ang="0">
                  <a:pos x="30" y="58"/>
                </a:cxn>
                <a:cxn ang="0">
                  <a:pos x="34" y="52"/>
                </a:cxn>
                <a:cxn ang="0">
                  <a:pos x="38" y="48"/>
                </a:cxn>
                <a:cxn ang="0">
                  <a:pos x="40" y="40"/>
                </a:cxn>
                <a:cxn ang="0">
                  <a:pos x="46" y="38"/>
                </a:cxn>
                <a:cxn ang="0">
                  <a:pos x="48" y="34"/>
                </a:cxn>
                <a:cxn ang="0">
                  <a:pos x="44" y="26"/>
                </a:cxn>
                <a:cxn ang="0">
                  <a:pos x="40" y="22"/>
                </a:cxn>
                <a:cxn ang="0">
                  <a:pos x="38" y="14"/>
                </a:cxn>
                <a:cxn ang="0">
                  <a:pos x="38" y="12"/>
                </a:cxn>
                <a:cxn ang="0">
                  <a:pos x="46" y="0"/>
                </a:cxn>
                <a:cxn ang="0">
                  <a:pos x="36" y="6"/>
                </a:cxn>
                <a:cxn ang="0">
                  <a:pos x="36" y="2"/>
                </a:cxn>
                <a:cxn ang="0">
                  <a:pos x="30" y="6"/>
                </a:cxn>
                <a:cxn ang="0">
                  <a:pos x="28" y="2"/>
                </a:cxn>
                <a:cxn ang="0">
                  <a:pos x="28" y="8"/>
                </a:cxn>
                <a:cxn ang="0">
                  <a:pos x="36" y="10"/>
                </a:cxn>
                <a:cxn ang="0">
                  <a:pos x="36" y="12"/>
                </a:cxn>
                <a:cxn ang="0">
                  <a:pos x="32" y="14"/>
                </a:cxn>
                <a:cxn ang="0">
                  <a:pos x="28" y="10"/>
                </a:cxn>
                <a:cxn ang="0">
                  <a:pos x="24" y="12"/>
                </a:cxn>
                <a:cxn ang="0">
                  <a:pos x="22" y="8"/>
                </a:cxn>
                <a:cxn ang="0">
                  <a:pos x="20" y="10"/>
                </a:cxn>
                <a:cxn ang="0">
                  <a:pos x="18" y="18"/>
                </a:cxn>
                <a:cxn ang="0">
                  <a:pos x="16" y="18"/>
                </a:cxn>
                <a:cxn ang="0">
                  <a:pos x="16" y="14"/>
                </a:cxn>
                <a:cxn ang="0">
                  <a:pos x="10" y="18"/>
                </a:cxn>
                <a:cxn ang="0">
                  <a:pos x="6" y="28"/>
                </a:cxn>
                <a:cxn ang="0">
                  <a:pos x="0" y="34"/>
                </a:cxn>
                <a:cxn ang="0">
                  <a:pos x="0" y="44"/>
                </a:cxn>
                <a:cxn ang="0">
                  <a:pos x="4" y="58"/>
                </a:cxn>
                <a:cxn ang="0">
                  <a:pos x="6" y="58"/>
                </a:cxn>
                <a:cxn ang="0">
                  <a:pos x="10" y="58"/>
                </a:cxn>
                <a:cxn ang="0">
                  <a:pos x="14" y="58"/>
                </a:cxn>
                <a:cxn ang="0">
                  <a:pos x="14" y="58"/>
                </a:cxn>
                <a:cxn ang="0">
                  <a:pos x="18" y="56"/>
                </a:cxn>
                <a:cxn ang="0">
                  <a:pos x="22" y="60"/>
                </a:cxn>
                <a:cxn ang="0">
                  <a:pos x="24" y="60"/>
                </a:cxn>
                <a:cxn ang="0">
                  <a:pos x="24" y="60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8"/>
                  </a:lnTo>
                  <a:lnTo>
                    <a:pt x="34" y="52"/>
                  </a:lnTo>
                  <a:lnTo>
                    <a:pt x="38" y="48"/>
                  </a:lnTo>
                  <a:lnTo>
                    <a:pt x="40" y="40"/>
                  </a:lnTo>
                  <a:lnTo>
                    <a:pt x="46" y="38"/>
                  </a:lnTo>
                  <a:lnTo>
                    <a:pt x="48" y="34"/>
                  </a:lnTo>
                  <a:lnTo>
                    <a:pt x="44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6" y="0"/>
                  </a:lnTo>
                  <a:lnTo>
                    <a:pt x="36" y="6"/>
                  </a:lnTo>
                  <a:lnTo>
                    <a:pt x="36" y="2"/>
                  </a:lnTo>
                  <a:lnTo>
                    <a:pt x="30" y="6"/>
                  </a:lnTo>
                  <a:lnTo>
                    <a:pt x="28" y="2"/>
                  </a:lnTo>
                  <a:lnTo>
                    <a:pt x="28" y="8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28" y="10"/>
                  </a:lnTo>
                  <a:lnTo>
                    <a:pt x="24" y="12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6" y="14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8" y="56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8" name="Freeform 828">
              <a:extLst>
                <a:ext uri="{FF2B5EF4-FFF2-40B4-BE49-F238E27FC236}">
                  <a16:creationId xmlns:a16="http://schemas.microsoft.com/office/drawing/2014/main" id="{51FF8DA6-929A-2A43-AA0C-23840F3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976" y="2499537"/>
              <a:ext cx="44012" cy="229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0" y="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2" y="24"/>
                </a:cxn>
                <a:cxn ang="0">
                  <a:pos x="16" y="22"/>
                </a:cxn>
                <a:cxn ang="0">
                  <a:pos x="42" y="20"/>
                </a:cxn>
                <a:cxn ang="0">
                  <a:pos x="44" y="18"/>
                </a:cxn>
                <a:cxn ang="0">
                  <a:pos x="46" y="14"/>
                </a:cxn>
                <a:cxn ang="0">
                  <a:pos x="40" y="10"/>
                </a:cxn>
                <a:cxn ang="0">
                  <a:pos x="40" y="8"/>
                </a:cxn>
                <a:cxn ang="0">
                  <a:pos x="34" y="4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46" h="24">
                  <a:moveTo>
                    <a:pt x="16" y="0"/>
                  </a:moveTo>
                  <a:lnTo>
                    <a:pt x="10" y="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12" y="24"/>
                  </a:lnTo>
                  <a:lnTo>
                    <a:pt x="16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4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9" name="Freeform 829">
              <a:extLst>
                <a:ext uri="{FF2B5EF4-FFF2-40B4-BE49-F238E27FC236}">
                  <a16:creationId xmlns:a16="http://schemas.microsoft.com/office/drawing/2014/main" id="{FE7A66F6-B1AD-5940-954E-2A8CE8FF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494" y="2524414"/>
              <a:ext cx="61235" cy="78457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24" y="70"/>
                </a:cxn>
                <a:cxn ang="0">
                  <a:pos x="22" y="68"/>
                </a:cxn>
                <a:cxn ang="0">
                  <a:pos x="14" y="72"/>
                </a:cxn>
                <a:cxn ang="0">
                  <a:pos x="10" y="58"/>
                </a:cxn>
                <a:cxn ang="0">
                  <a:pos x="8" y="56"/>
                </a:cxn>
                <a:cxn ang="0">
                  <a:pos x="10" y="48"/>
                </a:cxn>
                <a:cxn ang="0">
                  <a:pos x="6" y="42"/>
                </a:cxn>
                <a:cxn ang="0">
                  <a:pos x="8" y="32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10" y="18"/>
                </a:cxn>
                <a:cxn ang="0">
                  <a:pos x="8" y="14"/>
                </a:cxn>
                <a:cxn ang="0">
                  <a:pos x="4" y="14"/>
                </a:cxn>
                <a:cxn ang="0">
                  <a:pos x="2" y="10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4"/>
                </a:cxn>
                <a:cxn ang="0">
                  <a:pos x="24" y="14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48" y="18"/>
                </a:cxn>
                <a:cxn ang="0">
                  <a:pos x="58" y="20"/>
                </a:cxn>
                <a:cxn ang="0">
                  <a:pos x="52" y="30"/>
                </a:cxn>
                <a:cxn ang="0">
                  <a:pos x="42" y="36"/>
                </a:cxn>
                <a:cxn ang="0">
                  <a:pos x="42" y="38"/>
                </a:cxn>
                <a:cxn ang="0">
                  <a:pos x="44" y="46"/>
                </a:cxn>
                <a:cxn ang="0">
                  <a:pos x="46" y="48"/>
                </a:cxn>
                <a:cxn ang="0">
                  <a:pos x="50" y="50"/>
                </a:cxn>
                <a:cxn ang="0">
                  <a:pos x="52" y="44"/>
                </a:cxn>
                <a:cxn ang="0">
                  <a:pos x="56" y="40"/>
                </a:cxn>
                <a:cxn ang="0">
                  <a:pos x="56" y="40"/>
                </a:cxn>
                <a:cxn ang="0">
                  <a:pos x="60" y="52"/>
                </a:cxn>
                <a:cxn ang="0">
                  <a:pos x="64" y="68"/>
                </a:cxn>
                <a:cxn ang="0">
                  <a:pos x="64" y="76"/>
                </a:cxn>
                <a:cxn ang="0">
                  <a:pos x="60" y="74"/>
                </a:cxn>
                <a:cxn ang="0">
                  <a:pos x="60" y="76"/>
                </a:cxn>
                <a:cxn ang="0">
                  <a:pos x="58" y="82"/>
                </a:cxn>
                <a:cxn ang="0">
                  <a:pos x="56" y="78"/>
                </a:cxn>
                <a:cxn ang="0">
                  <a:pos x="54" y="62"/>
                </a:cxn>
                <a:cxn ang="0">
                  <a:pos x="50" y="56"/>
                </a:cxn>
                <a:cxn ang="0">
                  <a:pos x="48" y="54"/>
                </a:cxn>
                <a:cxn ang="0">
                  <a:pos x="42" y="56"/>
                </a:cxn>
                <a:cxn ang="0">
                  <a:pos x="38" y="52"/>
                </a:cxn>
                <a:cxn ang="0">
                  <a:pos x="34" y="56"/>
                </a:cxn>
                <a:cxn ang="0">
                  <a:pos x="36" y="62"/>
                </a:cxn>
                <a:cxn ang="0">
                  <a:pos x="30" y="68"/>
                </a:cxn>
                <a:cxn ang="0">
                  <a:pos x="28" y="66"/>
                </a:cxn>
                <a:cxn ang="0">
                  <a:pos x="28" y="64"/>
                </a:cxn>
                <a:cxn ang="0">
                  <a:pos x="28" y="64"/>
                </a:cxn>
              </a:cxnLst>
              <a:rect l="0" t="0" r="r" b="b"/>
              <a:pathLst>
                <a:path w="64" h="82">
                  <a:moveTo>
                    <a:pt x="28" y="6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14" y="72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48" y="18"/>
                  </a:lnTo>
                  <a:lnTo>
                    <a:pt x="58" y="20"/>
                  </a:lnTo>
                  <a:lnTo>
                    <a:pt x="52" y="30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4" y="46"/>
                  </a:lnTo>
                  <a:lnTo>
                    <a:pt x="46" y="48"/>
                  </a:lnTo>
                  <a:lnTo>
                    <a:pt x="50" y="50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52"/>
                  </a:lnTo>
                  <a:lnTo>
                    <a:pt x="64" y="6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60" y="76"/>
                  </a:lnTo>
                  <a:lnTo>
                    <a:pt x="58" y="82"/>
                  </a:lnTo>
                  <a:lnTo>
                    <a:pt x="56" y="78"/>
                  </a:lnTo>
                  <a:lnTo>
                    <a:pt x="54" y="62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56"/>
                  </a:lnTo>
                  <a:lnTo>
                    <a:pt x="36" y="62"/>
                  </a:lnTo>
                  <a:lnTo>
                    <a:pt x="30" y="68"/>
                  </a:lnTo>
                  <a:lnTo>
                    <a:pt x="28" y="66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90" name="Freeform 830">
              <a:extLst>
                <a:ext uri="{FF2B5EF4-FFF2-40B4-BE49-F238E27FC236}">
                  <a16:creationId xmlns:a16="http://schemas.microsoft.com/office/drawing/2014/main" id="{7463A27F-113A-294F-970B-16F85EC8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9987" y="2382808"/>
              <a:ext cx="376976" cy="388458"/>
            </a:xfrm>
            <a:custGeom>
              <a:avLst/>
              <a:gdLst/>
              <a:ahLst/>
              <a:cxnLst>
                <a:cxn ang="0">
                  <a:pos x="308" y="184"/>
                </a:cxn>
                <a:cxn ang="0">
                  <a:pos x="318" y="192"/>
                </a:cxn>
                <a:cxn ang="0">
                  <a:pos x="336" y="212"/>
                </a:cxn>
                <a:cxn ang="0">
                  <a:pos x="340" y="186"/>
                </a:cxn>
                <a:cxn ang="0">
                  <a:pos x="364" y="160"/>
                </a:cxn>
                <a:cxn ang="0">
                  <a:pos x="384" y="136"/>
                </a:cxn>
                <a:cxn ang="0">
                  <a:pos x="392" y="120"/>
                </a:cxn>
                <a:cxn ang="0">
                  <a:pos x="378" y="106"/>
                </a:cxn>
                <a:cxn ang="0">
                  <a:pos x="318" y="130"/>
                </a:cxn>
                <a:cxn ang="0">
                  <a:pos x="294" y="144"/>
                </a:cxn>
                <a:cxn ang="0">
                  <a:pos x="278" y="134"/>
                </a:cxn>
                <a:cxn ang="0">
                  <a:pos x="266" y="138"/>
                </a:cxn>
                <a:cxn ang="0">
                  <a:pos x="226" y="144"/>
                </a:cxn>
                <a:cxn ang="0">
                  <a:pos x="172" y="118"/>
                </a:cxn>
                <a:cxn ang="0">
                  <a:pos x="162" y="112"/>
                </a:cxn>
                <a:cxn ang="0">
                  <a:pos x="160" y="84"/>
                </a:cxn>
                <a:cxn ang="0">
                  <a:pos x="146" y="78"/>
                </a:cxn>
                <a:cxn ang="0">
                  <a:pos x="142" y="54"/>
                </a:cxn>
                <a:cxn ang="0">
                  <a:pos x="154" y="54"/>
                </a:cxn>
                <a:cxn ang="0">
                  <a:pos x="148" y="36"/>
                </a:cxn>
                <a:cxn ang="0">
                  <a:pos x="158" y="26"/>
                </a:cxn>
                <a:cxn ang="0">
                  <a:pos x="160" y="10"/>
                </a:cxn>
                <a:cxn ang="0">
                  <a:pos x="150" y="0"/>
                </a:cxn>
                <a:cxn ang="0">
                  <a:pos x="118" y="20"/>
                </a:cxn>
                <a:cxn ang="0">
                  <a:pos x="84" y="18"/>
                </a:cxn>
                <a:cxn ang="0">
                  <a:pos x="82" y="32"/>
                </a:cxn>
                <a:cxn ang="0">
                  <a:pos x="84" y="50"/>
                </a:cxn>
                <a:cxn ang="0">
                  <a:pos x="96" y="64"/>
                </a:cxn>
                <a:cxn ang="0">
                  <a:pos x="90" y="80"/>
                </a:cxn>
                <a:cxn ang="0">
                  <a:pos x="72" y="98"/>
                </a:cxn>
                <a:cxn ang="0">
                  <a:pos x="38" y="130"/>
                </a:cxn>
                <a:cxn ang="0">
                  <a:pos x="28" y="158"/>
                </a:cxn>
                <a:cxn ang="0">
                  <a:pos x="40" y="178"/>
                </a:cxn>
                <a:cxn ang="0">
                  <a:pos x="22" y="182"/>
                </a:cxn>
                <a:cxn ang="0">
                  <a:pos x="2" y="184"/>
                </a:cxn>
                <a:cxn ang="0">
                  <a:pos x="12" y="202"/>
                </a:cxn>
                <a:cxn ang="0">
                  <a:pos x="28" y="204"/>
                </a:cxn>
                <a:cxn ang="0">
                  <a:pos x="12" y="212"/>
                </a:cxn>
                <a:cxn ang="0">
                  <a:pos x="54" y="208"/>
                </a:cxn>
                <a:cxn ang="0">
                  <a:pos x="58" y="214"/>
                </a:cxn>
                <a:cxn ang="0">
                  <a:pos x="62" y="236"/>
                </a:cxn>
                <a:cxn ang="0">
                  <a:pos x="64" y="264"/>
                </a:cxn>
                <a:cxn ang="0">
                  <a:pos x="78" y="306"/>
                </a:cxn>
                <a:cxn ang="0">
                  <a:pos x="90" y="332"/>
                </a:cxn>
                <a:cxn ang="0">
                  <a:pos x="128" y="406"/>
                </a:cxn>
                <a:cxn ang="0">
                  <a:pos x="150" y="376"/>
                </a:cxn>
                <a:cxn ang="0">
                  <a:pos x="160" y="332"/>
                </a:cxn>
                <a:cxn ang="0">
                  <a:pos x="164" y="302"/>
                </a:cxn>
                <a:cxn ang="0">
                  <a:pos x="176" y="294"/>
                </a:cxn>
                <a:cxn ang="0">
                  <a:pos x="226" y="252"/>
                </a:cxn>
                <a:cxn ang="0">
                  <a:pos x="254" y="222"/>
                </a:cxn>
                <a:cxn ang="0">
                  <a:pos x="274" y="220"/>
                </a:cxn>
                <a:cxn ang="0">
                  <a:pos x="274" y="204"/>
                </a:cxn>
                <a:cxn ang="0">
                  <a:pos x="266" y="170"/>
                </a:cxn>
                <a:cxn ang="0">
                  <a:pos x="270" y="162"/>
                </a:cxn>
                <a:cxn ang="0">
                  <a:pos x="280" y="150"/>
                </a:cxn>
                <a:cxn ang="0">
                  <a:pos x="290" y="162"/>
                </a:cxn>
              </a:cxnLst>
              <a:rect l="0" t="0" r="r" b="b"/>
              <a:pathLst>
                <a:path w="394" h="406">
                  <a:moveTo>
                    <a:pt x="294" y="166"/>
                  </a:moveTo>
                  <a:lnTo>
                    <a:pt x="314" y="166"/>
                  </a:lnTo>
                  <a:lnTo>
                    <a:pt x="324" y="168"/>
                  </a:lnTo>
                  <a:lnTo>
                    <a:pt x="318" y="178"/>
                  </a:lnTo>
                  <a:lnTo>
                    <a:pt x="308" y="184"/>
                  </a:lnTo>
                  <a:lnTo>
                    <a:pt x="308" y="186"/>
                  </a:lnTo>
                  <a:lnTo>
                    <a:pt x="310" y="194"/>
                  </a:lnTo>
                  <a:lnTo>
                    <a:pt x="312" y="196"/>
                  </a:lnTo>
                  <a:lnTo>
                    <a:pt x="316" y="198"/>
                  </a:lnTo>
                  <a:lnTo>
                    <a:pt x="318" y="192"/>
                  </a:lnTo>
                  <a:lnTo>
                    <a:pt x="322" y="188"/>
                  </a:lnTo>
                  <a:lnTo>
                    <a:pt x="322" y="188"/>
                  </a:lnTo>
                  <a:lnTo>
                    <a:pt x="326" y="200"/>
                  </a:lnTo>
                  <a:lnTo>
                    <a:pt x="330" y="216"/>
                  </a:lnTo>
                  <a:lnTo>
                    <a:pt x="336" y="212"/>
                  </a:lnTo>
                  <a:lnTo>
                    <a:pt x="334" y="204"/>
                  </a:lnTo>
                  <a:lnTo>
                    <a:pt x="336" y="200"/>
                  </a:lnTo>
                  <a:lnTo>
                    <a:pt x="338" y="200"/>
                  </a:lnTo>
                  <a:lnTo>
                    <a:pt x="338" y="188"/>
                  </a:lnTo>
                  <a:lnTo>
                    <a:pt x="340" y="186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6" y="172"/>
                  </a:lnTo>
                  <a:lnTo>
                    <a:pt x="356" y="168"/>
                  </a:lnTo>
                  <a:lnTo>
                    <a:pt x="364" y="160"/>
                  </a:lnTo>
                  <a:lnTo>
                    <a:pt x="364" y="152"/>
                  </a:lnTo>
                  <a:lnTo>
                    <a:pt x="366" y="148"/>
                  </a:lnTo>
                  <a:lnTo>
                    <a:pt x="372" y="144"/>
                  </a:lnTo>
                  <a:lnTo>
                    <a:pt x="376" y="138"/>
                  </a:lnTo>
                  <a:lnTo>
                    <a:pt x="384" y="136"/>
                  </a:lnTo>
                  <a:lnTo>
                    <a:pt x="388" y="138"/>
                  </a:lnTo>
                  <a:lnTo>
                    <a:pt x="390" y="130"/>
                  </a:lnTo>
                  <a:lnTo>
                    <a:pt x="394" y="126"/>
                  </a:lnTo>
                  <a:lnTo>
                    <a:pt x="394" y="124"/>
                  </a:lnTo>
                  <a:lnTo>
                    <a:pt x="392" y="120"/>
                  </a:lnTo>
                  <a:lnTo>
                    <a:pt x="390" y="120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78" y="110"/>
                  </a:lnTo>
                  <a:lnTo>
                    <a:pt x="378" y="106"/>
                  </a:lnTo>
                  <a:lnTo>
                    <a:pt x="374" y="104"/>
                  </a:lnTo>
                  <a:lnTo>
                    <a:pt x="364" y="108"/>
                  </a:lnTo>
                  <a:lnTo>
                    <a:pt x="356" y="106"/>
                  </a:lnTo>
                  <a:lnTo>
                    <a:pt x="336" y="122"/>
                  </a:lnTo>
                  <a:lnTo>
                    <a:pt x="318" y="130"/>
                  </a:lnTo>
                  <a:lnTo>
                    <a:pt x="318" y="132"/>
                  </a:lnTo>
                  <a:lnTo>
                    <a:pt x="324" y="136"/>
                  </a:lnTo>
                  <a:lnTo>
                    <a:pt x="322" y="140"/>
                  </a:lnTo>
                  <a:lnTo>
                    <a:pt x="320" y="142"/>
                  </a:lnTo>
                  <a:lnTo>
                    <a:pt x="294" y="144"/>
                  </a:lnTo>
                  <a:lnTo>
                    <a:pt x="290" y="146"/>
                  </a:lnTo>
                  <a:lnTo>
                    <a:pt x="280" y="144"/>
                  </a:lnTo>
                  <a:lnTo>
                    <a:pt x="278" y="138"/>
                  </a:lnTo>
                  <a:lnTo>
                    <a:pt x="280" y="136"/>
                  </a:lnTo>
                  <a:lnTo>
                    <a:pt x="278" y="134"/>
                  </a:lnTo>
                  <a:lnTo>
                    <a:pt x="278" y="128"/>
                  </a:lnTo>
                  <a:lnTo>
                    <a:pt x="276" y="126"/>
                  </a:lnTo>
                  <a:lnTo>
                    <a:pt x="268" y="128"/>
                  </a:lnTo>
                  <a:lnTo>
                    <a:pt x="266" y="132"/>
                  </a:lnTo>
                  <a:lnTo>
                    <a:pt x="266" y="138"/>
                  </a:lnTo>
                  <a:lnTo>
                    <a:pt x="266" y="142"/>
                  </a:lnTo>
                  <a:lnTo>
                    <a:pt x="268" y="144"/>
                  </a:lnTo>
                  <a:lnTo>
                    <a:pt x="268" y="150"/>
                  </a:lnTo>
                  <a:lnTo>
                    <a:pt x="256" y="150"/>
                  </a:lnTo>
                  <a:lnTo>
                    <a:pt x="226" y="144"/>
                  </a:lnTo>
                  <a:lnTo>
                    <a:pt x="218" y="136"/>
                  </a:lnTo>
                  <a:lnTo>
                    <a:pt x="198" y="136"/>
                  </a:lnTo>
                  <a:lnTo>
                    <a:pt x="194" y="132"/>
                  </a:lnTo>
                  <a:lnTo>
                    <a:pt x="182" y="126"/>
                  </a:lnTo>
                  <a:lnTo>
                    <a:pt x="172" y="118"/>
                  </a:lnTo>
                  <a:lnTo>
                    <a:pt x="168" y="118"/>
                  </a:lnTo>
                  <a:lnTo>
                    <a:pt x="166" y="118"/>
                  </a:lnTo>
                  <a:lnTo>
                    <a:pt x="164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4" y="106"/>
                  </a:lnTo>
                  <a:lnTo>
                    <a:pt x="166" y="98"/>
                  </a:lnTo>
                  <a:lnTo>
                    <a:pt x="172" y="92"/>
                  </a:lnTo>
                  <a:lnTo>
                    <a:pt x="174" y="92"/>
                  </a:lnTo>
                  <a:lnTo>
                    <a:pt x="160" y="84"/>
                  </a:lnTo>
                  <a:lnTo>
                    <a:pt x="160" y="82"/>
                  </a:lnTo>
                  <a:lnTo>
                    <a:pt x="154" y="82"/>
                  </a:lnTo>
                  <a:lnTo>
                    <a:pt x="154" y="80"/>
                  </a:lnTo>
                  <a:lnTo>
                    <a:pt x="146" y="80"/>
                  </a:lnTo>
                  <a:lnTo>
                    <a:pt x="146" y="78"/>
                  </a:lnTo>
                  <a:lnTo>
                    <a:pt x="142" y="74"/>
                  </a:lnTo>
                  <a:lnTo>
                    <a:pt x="144" y="64"/>
                  </a:lnTo>
                  <a:lnTo>
                    <a:pt x="140" y="60"/>
                  </a:lnTo>
                  <a:lnTo>
                    <a:pt x="140" y="56"/>
                  </a:lnTo>
                  <a:lnTo>
                    <a:pt x="142" y="54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6" y="42"/>
                  </a:lnTo>
                  <a:lnTo>
                    <a:pt x="148" y="36"/>
                  </a:lnTo>
                  <a:lnTo>
                    <a:pt x="146" y="32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4" y="26"/>
                  </a:lnTo>
                  <a:lnTo>
                    <a:pt x="158" y="26"/>
                  </a:lnTo>
                  <a:lnTo>
                    <a:pt x="158" y="24"/>
                  </a:lnTo>
                  <a:lnTo>
                    <a:pt x="160" y="20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0" y="10"/>
                  </a:lnTo>
                  <a:lnTo>
                    <a:pt x="160" y="6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6" y="2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32" y="8"/>
                  </a:lnTo>
                  <a:lnTo>
                    <a:pt x="128" y="8"/>
                  </a:lnTo>
                  <a:lnTo>
                    <a:pt x="120" y="14"/>
                  </a:lnTo>
                  <a:lnTo>
                    <a:pt x="118" y="20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6" y="20"/>
                  </a:lnTo>
                  <a:lnTo>
                    <a:pt x="100" y="24"/>
                  </a:lnTo>
                  <a:lnTo>
                    <a:pt x="84" y="18"/>
                  </a:lnTo>
                  <a:lnTo>
                    <a:pt x="78" y="20"/>
                  </a:lnTo>
                  <a:lnTo>
                    <a:pt x="76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82" y="32"/>
                  </a:lnTo>
                  <a:lnTo>
                    <a:pt x="80" y="36"/>
                  </a:lnTo>
                  <a:lnTo>
                    <a:pt x="82" y="40"/>
                  </a:lnTo>
                  <a:lnTo>
                    <a:pt x="78" y="44"/>
                  </a:lnTo>
                  <a:lnTo>
                    <a:pt x="84" y="48"/>
                  </a:lnTo>
                  <a:lnTo>
                    <a:pt x="84" y="50"/>
                  </a:lnTo>
                  <a:lnTo>
                    <a:pt x="88" y="52"/>
                  </a:lnTo>
                  <a:lnTo>
                    <a:pt x="90" y="56"/>
                  </a:lnTo>
                  <a:lnTo>
                    <a:pt x="96" y="58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88" y="66"/>
                  </a:lnTo>
                  <a:lnTo>
                    <a:pt x="88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78" y="90"/>
                  </a:lnTo>
                  <a:lnTo>
                    <a:pt x="76" y="94"/>
                  </a:lnTo>
                  <a:lnTo>
                    <a:pt x="72" y="98"/>
                  </a:lnTo>
                  <a:lnTo>
                    <a:pt x="64" y="110"/>
                  </a:lnTo>
                  <a:lnTo>
                    <a:pt x="58" y="116"/>
                  </a:lnTo>
                  <a:lnTo>
                    <a:pt x="50" y="126"/>
                  </a:lnTo>
                  <a:lnTo>
                    <a:pt x="42" y="128"/>
                  </a:lnTo>
                  <a:lnTo>
                    <a:pt x="38" y="130"/>
                  </a:lnTo>
                  <a:lnTo>
                    <a:pt x="32" y="126"/>
                  </a:lnTo>
                  <a:lnTo>
                    <a:pt x="20" y="140"/>
                  </a:lnTo>
                  <a:lnTo>
                    <a:pt x="20" y="146"/>
                  </a:lnTo>
                  <a:lnTo>
                    <a:pt x="28" y="148"/>
                  </a:lnTo>
                  <a:lnTo>
                    <a:pt x="28" y="158"/>
                  </a:lnTo>
                  <a:lnTo>
                    <a:pt x="30" y="160"/>
                  </a:lnTo>
                  <a:lnTo>
                    <a:pt x="34" y="160"/>
                  </a:lnTo>
                  <a:lnTo>
                    <a:pt x="36" y="166"/>
                  </a:lnTo>
                  <a:lnTo>
                    <a:pt x="40" y="174"/>
                  </a:lnTo>
                  <a:lnTo>
                    <a:pt x="40" y="178"/>
                  </a:lnTo>
                  <a:lnTo>
                    <a:pt x="40" y="180"/>
                  </a:lnTo>
                  <a:lnTo>
                    <a:pt x="36" y="182"/>
                  </a:lnTo>
                  <a:lnTo>
                    <a:pt x="32" y="178"/>
                  </a:lnTo>
                  <a:lnTo>
                    <a:pt x="26" y="182"/>
                  </a:lnTo>
                  <a:lnTo>
                    <a:pt x="22" y="182"/>
                  </a:lnTo>
                  <a:lnTo>
                    <a:pt x="20" y="180"/>
                  </a:lnTo>
                  <a:lnTo>
                    <a:pt x="12" y="180"/>
                  </a:lnTo>
                  <a:lnTo>
                    <a:pt x="10" y="180"/>
                  </a:lnTo>
                  <a:lnTo>
                    <a:pt x="10" y="184"/>
                  </a:lnTo>
                  <a:lnTo>
                    <a:pt x="2" y="184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2" y="192"/>
                  </a:lnTo>
                  <a:lnTo>
                    <a:pt x="6" y="198"/>
                  </a:lnTo>
                  <a:lnTo>
                    <a:pt x="12" y="202"/>
                  </a:lnTo>
                  <a:lnTo>
                    <a:pt x="22" y="202"/>
                  </a:lnTo>
                  <a:lnTo>
                    <a:pt x="28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8" y="204"/>
                  </a:lnTo>
                  <a:lnTo>
                    <a:pt x="24" y="208"/>
                  </a:lnTo>
                  <a:lnTo>
                    <a:pt x="14" y="210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2" y="212"/>
                  </a:lnTo>
                  <a:lnTo>
                    <a:pt x="30" y="230"/>
                  </a:lnTo>
                  <a:lnTo>
                    <a:pt x="42" y="230"/>
                  </a:lnTo>
                  <a:lnTo>
                    <a:pt x="50" y="226"/>
                  </a:lnTo>
                  <a:lnTo>
                    <a:pt x="54" y="222"/>
                  </a:lnTo>
                  <a:lnTo>
                    <a:pt x="54" y="208"/>
                  </a:lnTo>
                  <a:lnTo>
                    <a:pt x="56" y="210"/>
                  </a:lnTo>
                  <a:lnTo>
                    <a:pt x="64" y="210"/>
                  </a:lnTo>
                  <a:lnTo>
                    <a:pt x="62" y="212"/>
                  </a:lnTo>
                  <a:lnTo>
                    <a:pt x="60" y="212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60" y="226"/>
                  </a:lnTo>
                  <a:lnTo>
                    <a:pt x="62" y="226"/>
                  </a:lnTo>
                  <a:lnTo>
                    <a:pt x="62" y="236"/>
                  </a:lnTo>
                  <a:lnTo>
                    <a:pt x="60" y="24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4" y="256"/>
                  </a:lnTo>
                  <a:lnTo>
                    <a:pt x="64" y="264"/>
                  </a:lnTo>
                  <a:lnTo>
                    <a:pt x="68" y="280"/>
                  </a:lnTo>
                  <a:lnTo>
                    <a:pt x="68" y="292"/>
                  </a:lnTo>
                  <a:lnTo>
                    <a:pt x="74" y="302"/>
                  </a:lnTo>
                  <a:lnTo>
                    <a:pt x="76" y="306"/>
                  </a:lnTo>
                  <a:lnTo>
                    <a:pt x="78" y="306"/>
                  </a:lnTo>
                  <a:lnTo>
                    <a:pt x="78" y="308"/>
                  </a:lnTo>
                  <a:lnTo>
                    <a:pt x="78" y="312"/>
                  </a:lnTo>
                  <a:lnTo>
                    <a:pt x="78" y="312"/>
                  </a:lnTo>
                  <a:lnTo>
                    <a:pt x="82" y="316"/>
                  </a:lnTo>
                  <a:lnTo>
                    <a:pt x="90" y="332"/>
                  </a:lnTo>
                  <a:lnTo>
                    <a:pt x="94" y="350"/>
                  </a:lnTo>
                  <a:lnTo>
                    <a:pt x="102" y="360"/>
                  </a:lnTo>
                  <a:lnTo>
                    <a:pt x="114" y="394"/>
                  </a:lnTo>
                  <a:lnTo>
                    <a:pt x="124" y="406"/>
                  </a:lnTo>
                  <a:lnTo>
                    <a:pt x="128" y="406"/>
                  </a:lnTo>
                  <a:lnTo>
                    <a:pt x="134" y="400"/>
                  </a:lnTo>
                  <a:lnTo>
                    <a:pt x="136" y="394"/>
                  </a:lnTo>
                  <a:lnTo>
                    <a:pt x="146" y="390"/>
                  </a:lnTo>
                  <a:lnTo>
                    <a:pt x="146" y="386"/>
                  </a:lnTo>
                  <a:lnTo>
                    <a:pt x="150" y="376"/>
                  </a:lnTo>
                  <a:lnTo>
                    <a:pt x="158" y="376"/>
                  </a:lnTo>
                  <a:lnTo>
                    <a:pt x="156" y="358"/>
                  </a:lnTo>
                  <a:lnTo>
                    <a:pt x="164" y="338"/>
                  </a:lnTo>
                  <a:lnTo>
                    <a:pt x="164" y="334"/>
                  </a:lnTo>
                  <a:lnTo>
                    <a:pt x="160" y="332"/>
                  </a:lnTo>
                  <a:lnTo>
                    <a:pt x="162" y="332"/>
                  </a:lnTo>
                  <a:lnTo>
                    <a:pt x="160" y="324"/>
                  </a:lnTo>
                  <a:lnTo>
                    <a:pt x="162" y="318"/>
                  </a:lnTo>
                  <a:lnTo>
                    <a:pt x="160" y="308"/>
                  </a:lnTo>
                  <a:lnTo>
                    <a:pt x="164" y="302"/>
                  </a:lnTo>
                  <a:lnTo>
                    <a:pt x="168" y="300"/>
                  </a:lnTo>
                  <a:lnTo>
                    <a:pt x="170" y="302"/>
                  </a:lnTo>
                  <a:lnTo>
                    <a:pt x="172" y="302"/>
                  </a:lnTo>
                  <a:lnTo>
                    <a:pt x="174" y="298"/>
                  </a:lnTo>
                  <a:lnTo>
                    <a:pt x="176" y="294"/>
                  </a:lnTo>
                  <a:lnTo>
                    <a:pt x="182" y="294"/>
                  </a:lnTo>
                  <a:lnTo>
                    <a:pt x="188" y="292"/>
                  </a:lnTo>
                  <a:lnTo>
                    <a:pt x="192" y="284"/>
                  </a:lnTo>
                  <a:lnTo>
                    <a:pt x="216" y="266"/>
                  </a:lnTo>
                  <a:lnTo>
                    <a:pt x="226" y="252"/>
                  </a:lnTo>
                  <a:lnTo>
                    <a:pt x="236" y="246"/>
                  </a:lnTo>
                  <a:lnTo>
                    <a:pt x="244" y="244"/>
                  </a:lnTo>
                  <a:lnTo>
                    <a:pt x="254" y="232"/>
                  </a:lnTo>
                  <a:lnTo>
                    <a:pt x="252" y="226"/>
                  </a:lnTo>
                  <a:lnTo>
                    <a:pt x="254" y="222"/>
                  </a:lnTo>
                  <a:lnTo>
                    <a:pt x="266" y="218"/>
                  </a:lnTo>
                  <a:lnTo>
                    <a:pt x="268" y="212"/>
                  </a:lnTo>
                  <a:lnTo>
                    <a:pt x="268" y="218"/>
                  </a:lnTo>
                  <a:lnTo>
                    <a:pt x="270" y="220"/>
                  </a:lnTo>
                  <a:lnTo>
                    <a:pt x="274" y="220"/>
                  </a:lnTo>
                  <a:lnTo>
                    <a:pt x="276" y="216"/>
                  </a:lnTo>
                  <a:lnTo>
                    <a:pt x="278" y="220"/>
                  </a:lnTo>
                  <a:lnTo>
                    <a:pt x="280" y="220"/>
                  </a:lnTo>
                  <a:lnTo>
                    <a:pt x="276" y="206"/>
                  </a:lnTo>
                  <a:lnTo>
                    <a:pt x="274" y="204"/>
                  </a:lnTo>
                  <a:lnTo>
                    <a:pt x="276" y="196"/>
                  </a:lnTo>
                  <a:lnTo>
                    <a:pt x="272" y="190"/>
                  </a:lnTo>
                  <a:lnTo>
                    <a:pt x="274" y="180"/>
                  </a:lnTo>
                  <a:lnTo>
                    <a:pt x="266" y="172"/>
                  </a:lnTo>
                  <a:lnTo>
                    <a:pt x="266" y="170"/>
                  </a:lnTo>
                  <a:lnTo>
                    <a:pt x="270" y="168"/>
                  </a:lnTo>
                  <a:lnTo>
                    <a:pt x="270" y="166"/>
                  </a:lnTo>
                  <a:lnTo>
                    <a:pt x="276" y="166"/>
                  </a:lnTo>
                  <a:lnTo>
                    <a:pt x="274" y="162"/>
                  </a:lnTo>
                  <a:lnTo>
                    <a:pt x="270" y="162"/>
                  </a:lnTo>
                  <a:lnTo>
                    <a:pt x="268" y="158"/>
                  </a:lnTo>
                  <a:lnTo>
                    <a:pt x="272" y="148"/>
                  </a:lnTo>
                  <a:lnTo>
                    <a:pt x="276" y="154"/>
                  </a:lnTo>
                  <a:lnTo>
                    <a:pt x="278" y="148"/>
                  </a:lnTo>
                  <a:lnTo>
                    <a:pt x="280" y="150"/>
                  </a:lnTo>
                  <a:lnTo>
                    <a:pt x="282" y="156"/>
                  </a:lnTo>
                  <a:lnTo>
                    <a:pt x="284" y="154"/>
                  </a:lnTo>
                  <a:lnTo>
                    <a:pt x="286" y="156"/>
                  </a:lnTo>
                  <a:lnTo>
                    <a:pt x="288" y="152"/>
                  </a:lnTo>
                  <a:lnTo>
                    <a:pt x="290" y="162"/>
                  </a:lnTo>
                  <a:lnTo>
                    <a:pt x="294" y="166"/>
                  </a:lnTo>
                  <a:lnTo>
                    <a:pt x="294" y="166"/>
                  </a:lnTo>
                  <a:lnTo>
                    <a:pt x="294" y="166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91" name="Freeform 831">
              <a:extLst>
                <a:ext uri="{FF2B5EF4-FFF2-40B4-BE49-F238E27FC236}">
                  <a16:creationId xmlns:a16="http://schemas.microsoft.com/office/drawing/2014/main" id="{0FC69655-5734-A847-9EB8-B6E2E87E6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581" y="2091943"/>
              <a:ext cx="405680" cy="199013"/>
            </a:xfrm>
            <a:custGeom>
              <a:avLst/>
              <a:gdLst/>
              <a:ahLst/>
              <a:cxnLst>
                <a:cxn ang="0">
                  <a:pos x="18" y="88"/>
                </a:cxn>
                <a:cxn ang="0">
                  <a:pos x="14" y="88"/>
                </a:cxn>
                <a:cxn ang="0">
                  <a:pos x="4" y="78"/>
                </a:cxn>
                <a:cxn ang="0">
                  <a:pos x="6" y="58"/>
                </a:cxn>
                <a:cxn ang="0">
                  <a:pos x="54" y="34"/>
                </a:cxn>
                <a:cxn ang="0">
                  <a:pos x="94" y="46"/>
                </a:cxn>
                <a:cxn ang="0">
                  <a:pos x="136" y="44"/>
                </a:cxn>
                <a:cxn ang="0">
                  <a:pos x="138" y="32"/>
                </a:cxn>
                <a:cxn ang="0">
                  <a:pos x="152" y="0"/>
                </a:cxn>
                <a:cxn ang="0">
                  <a:pos x="192" y="30"/>
                </a:cxn>
                <a:cxn ang="0">
                  <a:pos x="212" y="40"/>
                </a:cxn>
                <a:cxn ang="0">
                  <a:pos x="238" y="34"/>
                </a:cxn>
                <a:cxn ang="0">
                  <a:pos x="280" y="58"/>
                </a:cxn>
                <a:cxn ang="0">
                  <a:pos x="336" y="56"/>
                </a:cxn>
                <a:cxn ang="0">
                  <a:pos x="374" y="50"/>
                </a:cxn>
                <a:cxn ang="0">
                  <a:pos x="372" y="62"/>
                </a:cxn>
                <a:cxn ang="0">
                  <a:pos x="370" y="80"/>
                </a:cxn>
                <a:cxn ang="0">
                  <a:pos x="374" y="94"/>
                </a:cxn>
                <a:cxn ang="0">
                  <a:pos x="396" y="94"/>
                </a:cxn>
                <a:cxn ang="0">
                  <a:pos x="412" y="92"/>
                </a:cxn>
                <a:cxn ang="0">
                  <a:pos x="420" y="102"/>
                </a:cxn>
                <a:cxn ang="0">
                  <a:pos x="424" y="110"/>
                </a:cxn>
                <a:cxn ang="0">
                  <a:pos x="406" y="114"/>
                </a:cxn>
                <a:cxn ang="0">
                  <a:pos x="372" y="132"/>
                </a:cxn>
                <a:cxn ang="0">
                  <a:pos x="360" y="136"/>
                </a:cxn>
                <a:cxn ang="0">
                  <a:pos x="344" y="150"/>
                </a:cxn>
                <a:cxn ang="0">
                  <a:pos x="328" y="144"/>
                </a:cxn>
                <a:cxn ang="0">
                  <a:pos x="318" y="158"/>
                </a:cxn>
                <a:cxn ang="0">
                  <a:pos x="322" y="168"/>
                </a:cxn>
                <a:cxn ang="0">
                  <a:pos x="282" y="194"/>
                </a:cxn>
                <a:cxn ang="0">
                  <a:pos x="266" y="192"/>
                </a:cxn>
                <a:cxn ang="0">
                  <a:pos x="248" y="200"/>
                </a:cxn>
                <a:cxn ang="0">
                  <a:pos x="220" y="204"/>
                </a:cxn>
                <a:cxn ang="0">
                  <a:pos x="196" y="198"/>
                </a:cxn>
                <a:cxn ang="0">
                  <a:pos x="174" y="186"/>
                </a:cxn>
                <a:cxn ang="0">
                  <a:pos x="120" y="186"/>
                </a:cxn>
                <a:cxn ang="0">
                  <a:pos x="100" y="158"/>
                </a:cxn>
                <a:cxn ang="0">
                  <a:pos x="60" y="146"/>
                </a:cxn>
                <a:cxn ang="0">
                  <a:pos x="40" y="132"/>
                </a:cxn>
                <a:cxn ang="0">
                  <a:pos x="32" y="96"/>
                </a:cxn>
                <a:cxn ang="0">
                  <a:pos x="30" y="92"/>
                </a:cxn>
              </a:cxnLst>
              <a:rect l="0" t="0" r="r" b="b"/>
              <a:pathLst>
                <a:path w="424" h="208">
                  <a:moveTo>
                    <a:pt x="30" y="92"/>
                  </a:moveTo>
                  <a:lnTo>
                    <a:pt x="18" y="88"/>
                  </a:lnTo>
                  <a:lnTo>
                    <a:pt x="16" y="90"/>
                  </a:lnTo>
                  <a:lnTo>
                    <a:pt x="14" y="88"/>
                  </a:lnTo>
                  <a:lnTo>
                    <a:pt x="10" y="84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6" y="58"/>
                  </a:lnTo>
                  <a:lnTo>
                    <a:pt x="30" y="46"/>
                  </a:lnTo>
                  <a:lnTo>
                    <a:pt x="54" y="34"/>
                  </a:lnTo>
                  <a:lnTo>
                    <a:pt x="86" y="38"/>
                  </a:lnTo>
                  <a:lnTo>
                    <a:pt x="94" y="46"/>
                  </a:lnTo>
                  <a:lnTo>
                    <a:pt x="134" y="46"/>
                  </a:lnTo>
                  <a:lnTo>
                    <a:pt x="136" y="44"/>
                  </a:lnTo>
                  <a:lnTo>
                    <a:pt x="136" y="36"/>
                  </a:lnTo>
                  <a:lnTo>
                    <a:pt x="138" y="32"/>
                  </a:lnTo>
                  <a:lnTo>
                    <a:pt x="134" y="16"/>
                  </a:lnTo>
                  <a:lnTo>
                    <a:pt x="152" y="0"/>
                  </a:lnTo>
                  <a:lnTo>
                    <a:pt x="188" y="14"/>
                  </a:lnTo>
                  <a:lnTo>
                    <a:pt x="192" y="30"/>
                  </a:lnTo>
                  <a:lnTo>
                    <a:pt x="202" y="38"/>
                  </a:lnTo>
                  <a:lnTo>
                    <a:pt x="212" y="40"/>
                  </a:lnTo>
                  <a:lnTo>
                    <a:pt x="230" y="32"/>
                  </a:lnTo>
                  <a:lnTo>
                    <a:pt x="238" y="34"/>
                  </a:lnTo>
                  <a:lnTo>
                    <a:pt x="270" y="50"/>
                  </a:lnTo>
                  <a:lnTo>
                    <a:pt x="280" y="58"/>
                  </a:lnTo>
                  <a:lnTo>
                    <a:pt x="308" y="64"/>
                  </a:lnTo>
                  <a:lnTo>
                    <a:pt x="336" y="56"/>
                  </a:lnTo>
                  <a:lnTo>
                    <a:pt x="358" y="42"/>
                  </a:lnTo>
                  <a:lnTo>
                    <a:pt x="374" y="50"/>
                  </a:lnTo>
                  <a:lnTo>
                    <a:pt x="382" y="46"/>
                  </a:lnTo>
                  <a:lnTo>
                    <a:pt x="372" y="62"/>
                  </a:lnTo>
                  <a:lnTo>
                    <a:pt x="374" y="72"/>
                  </a:lnTo>
                  <a:lnTo>
                    <a:pt x="370" y="80"/>
                  </a:lnTo>
                  <a:lnTo>
                    <a:pt x="370" y="86"/>
                  </a:lnTo>
                  <a:lnTo>
                    <a:pt x="374" y="94"/>
                  </a:lnTo>
                  <a:lnTo>
                    <a:pt x="390" y="96"/>
                  </a:lnTo>
                  <a:lnTo>
                    <a:pt x="396" y="94"/>
                  </a:lnTo>
                  <a:lnTo>
                    <a:pt x="408" y="86"/>
                  </a:lnTo>
                  <a:lnTo>
                    <a:pt x="412" y="92"/>
                  </a:lnTo>
                  <a:lnTo>
                    <a:pt x="418" y="98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4" y="110"/>
                  </a:lnTo>
                  <a:lnTo>
                    <a:pt x="424" y="112"/>
                  </a:lnTo>
                  <a:lnTo>
                    <a:pt x="406" y="114"/>
                  </a:lnTo>
                  <a:lnTo>
                    <a:pt x="388" y="114"/>
                  </a:lnTo>
                  <a:lnTo>
                    <a:pt x="372" y="132"/>
                  </a:lnTo>
                  <a:lnTo>
                    <a:pt x="366" y="136"/>
                  </a:lnTo>
                  <a:lnTo>
                    <a:pt x="360" y="136"/>
                  </a:lnTo>
                  <a:lnTo>
                    <a:pt x="352" y="146"/>
                  </a:lnTo>
                  <a:lnTo>
                    <a:pt x="344" y="150"/>
                  </a:lnTo>
                  <a:lnTo>
                    <a:pt x="336" y="148"/>
                  </a:lnTo>
                  <a:lnTo>
                    <a:pt x="328" y="144"/>
                  </a:lnTo>
                  <a:lnTo>
                    <a:pt x="324" y="146"/>
                  </a:lnTo>
                  <a:lnTo>
                    <a:pt x="318" y="158"/>
                  </a:lnTo>
                  <a:lnTo>
                    <a:pt x="322" y="166"/>
                  </a:lnTo>
                  <a:lnTo>
                    <a:pt x="322" y="168"/>
                  </a:lnTo>
                  <a:lnTo>
                    <a:pt x="298" y="190"/>
                  </a:lnTo>
                  <a:lnTo>
                    <a:pt x="282" y="194"/>
                  </a:lnTo>
                  <a:lnTo>
                    <a:pt x="276" y="192"/>
                  </a:lnTo>
                  <a:lnTo>
                    <a:pt x="266" y="192"/>
                  </a:lnTo>
                  <a:lnTo>
                    <a:pt x="250" y="198"/>
                  </a:lnTo>
                  <a:lnTo>
                    <a:pt x="248" y="200"/>
                  </a:lnTo>
                  <a:lnTo>
                    <a:pt x="228" y="208"/>
                  </a:lnTo>
                  <a:lnTo>
                    <a:pt x="220" y="204"/>
                  </a:lnTo>
                  <a:lnTo>
                    <a:pt x="214" y="204"/>
                  </a:lnTo>
                  <a:lnTo>
                    <a:pt x="196" y="198"/>
                  </a:lnTo>
                  <a:lnTo>
                    <a:pt x="184" y="188"/>
                  </a:lnTo>
                  <a:lnTo>
                    <a:pt x="174" y="186"/>
                  </a:lnTo>
                  <a:lnTo>
                    <a:pt x="124" y="188"/>
                  </a:lnTo>
                  <a:lnTo>
                    <a:pt x="120" y="186"/>
                  </a:lnTo>
                  <a:lnTo>
                    <a:pt x="110" y="176"/>
                  </a:lnTo>
                  <a:lnTo>
                    <a:pt x="100" y="158"/>
                  </a:lnTo>
                  <a:lnTo>
                    <a:pt x="68" y="144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0" y="132"/>
                  </a:lnTo>
                  <a:lnTo>
                    <a:pt x="40" y="116"/>
                  </a:lnTo>
                  <a:lnTo>
                    <a:pt x="32" y="96"/>
                  </a:lnTo>
                  <a:lnTo>
                    <a:pt x="30" y="92"/>
                  </a:lnTo>
                  <a:lnTo>
                    <a:pt x="30" y="92"/>
                  </a:lnTo>
                  <a:close/>
                </a:path>
              </a:pathLst>
            </a:custGeom>
            <a:grpFill/>
            <a:ln w="127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92" name="Chart 191">
            <a:extLst>
              <a:ext uri="{FF2B5EF4-FFF2-40B4-BE49-F238E27FC236}">
                <a16:creationId xmlns:a16="http://schemas.microsoft.com/office/drawing/2014/main" id="{05F71C44-6DAE-3A4E-9A21-E91821AEFD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5011397"/>
              </p:ext>
            </p:extLst>
          </p:nvPr>
        </p:nvGraphicFramePr>
        <p:xfrm>
          <a:off x="7620000" y="4243326"/>
          <a:ext cx="3147681" cy="2093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5" name="Chart 194">
            <a:extLst>
              <a:ext uri="{FF2B5EF4-FFF2-40B4-BE49-F238E27FC236}">
                <a16:creationId xmlns:a16="http://schemas.microsoft.com/office/drawing/2014/main" id="{00155B8D-BBCA-E04B-8B10-C2795C8A39B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959372496"/>
              </p:ext>
            </p:extLst>
          </p:nvPr>
        </p:nvGraphicFramePr>
        <p:xfrm>
          <a:off x="3712740" y="4263335"/>
          <a:ext cx="3565980" cy="245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6" name="Chart 195">
            <a:extLst>
              <a:ext uri="{FF2B5EF4-FFF2-40B4-BE49-F238E27FC236}">
                <a16:creationId xmlns:a16="http://schemas.microsoft.com/office/drawing/2014/main" id="{22D1AA51-1FCC-F64B-B8D2-FDEB3567FA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04925571"/>
              </p:ext>
            </p:extLst>
          </p:nvPr>
        </p:nvGraphicFramePr>
        <p:xfrm>
          <a:off x="486973" y="3908756"/>
          <a:ext cx="3565980" cy="242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0" name="Content Placeholder 198">
            <a:extLst>
              <a:ext uri="{FF2B5EF4-FFF2-40B4-BE49-F238E27FC236}">
                <a16:creationId xmlns:a16="http://schemas.microsoft.com/office/drawing/2014/main" id="{FDD021C1-28A0-3746-AC16-1859CF1F2E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327" y="3901831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1" name="Content Placeholder 198">
            <a:extLst>
              <a:ext uri="{FF2B5EF4-FFF2-40B4-BE49-F238E27FC236}">
                <a16:creationId xmlns:a16="http://schemas.microsoft.com/office/drawing/2014/main" id="{F055BB4F-633B-DB45-BB97-DA69AF3200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13600" y="3918711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Content Placeholder 198">
            <a:extLst>
              <a:ext uri="{FF2B5EF4-FFF2-40B4-BE49-F238E27FC236}">
                <a16:creationId xmlns:a16="http://schemas.microsoft.com/office/drawing/2014/main" id="{7945B06B-CC5E-6545-B772-D0C06EA5DD3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62000" y="1231209"/>
            <a:ext cx="2927644" cy="25070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203" name="Content Placeholder 198">
            <a:extLst>
              <a:ext uri="{FF2B5EF4-FFF2-40B4-BE49-F238E27FC236}">
                <a16:creationId xmlns:a16="http://schemas.microsoft.com/office/drawing/2014/main" id="{D7AB0D00-89F4-064D-856B-AD8AD4C8681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21322" y="6312750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Content Placeholder 198">
            <a:extLst>
              <a:ext uri="{FF2B5EF4-FFF2-40B4-BE49-F238E27FC236}">
                <a16:creationId xmlns:a16="http://schemas.microsoft.com/office/drawing/2014/main" id="{98B3A6D1-0C05-324B-9C53-47EE5129A80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33858" y="6312750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ontent Placeholder 198">
            <a:extLst>
              <a:ext uri="{FF2B5EF4-FFF2-40B4-BE49-F238E27FC236}">
                <a16:creationId xmlns:a16="http://schemas.microsoft.com/office/drawing/2014/main" id="{7B3D4096-1023-524D-898F-B9C1ECECFA8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69095" y="1882501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6" name="Content Placeholder 198">
            <a:extLst>
              <a:ext uri="{FF2B5EF4-FFF2-40B4-BE49-F238E27FC236}">
                <a16:creationId xmlns:a16="http://schemas.microsoft.com/office/drawing/2014/main" id="{17CD3DA4-D57C-7445-BBBE-40C4A7423A9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08959" y="1887566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7" name="Content Placeholder 198">
            <a:extLst>
              <a:ext uri="{FF2B5EF4-FFF2-40B4-BE49-F238E27FC236}">
                <a16:creationId xmlns:a16="http://schemas.microsoft.com/office/drawing/2014/main" id="{55134660-13A7-7B4A-BBBF-F84388BC9F6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60318" y="1892631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8" name="Content Placeholder 198">
            <a:extLst>
              <a:ext uri="{FF2B5EF4-FFF2-40B4-BE49-F238E27FC236}">
                <a16:creationId xmlns:a16="http://schemas.microsoft.com/office/drawing/2014/main" id="{E7AEAE41-15D2-A942-AB34-00EBD3F5F82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325582" y="1883752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Content Placeholder 198">
            <a:extLst>
              <a:ext uri="{FF2B5EF4-FFF2-40B4-BE49-F238E27FC236}">
                <a16:creationId xmlns:a16="http://schemas.microsoft.com/office/drawing/2014/main" id="{DCC6FB7E-10ED-CA40-BEF4-1CBF264870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851541" y="1888218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0" name="Content Placeholder 198">
            <a:extLst>
              <a:ext uri="{FF2B5EF4-FFF2-40B4-BE49-F238E27FC236}">
                <a16:creationId xmlns:a16="http://schemas.microsoft.com/office/drawing/2014/main" id="{C2BA4677-5418-9243-BF4B-263A605F778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010401" y="4375947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Content Placeholder 198">
            <a:extLst>
              <a:ext uri="{FF2B5EF4-FFF2-40B4-BE49-F238E27FC236}">
                <a16:creationId xmlns:a16="http://schemas.microsoft.com/office/drawing/2014/main" id="{D66915DC-1417-4740-A0E3-5F6F37A5065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121144" y="5999094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Content Placeholder 198">
            <a:extLst>
              <a:ext uri="{FF2B5EF4-FFF2-40B4-BE49-F238E27FC236}">
                <a16:creationId xmlns:a16="http://schemas.microsoft.com/office/drawing/2014/main" id="{47C10270-47D8-F146-863D-E3796305322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517994" y="6138526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Content Placeholder 198">
            <a:extLst>
              <a:ext uri="{FF2B5EF4-FFF2-40B4-BE49-F238E27FC236}">
                <a16:creationId xmlns:a16="http://schemas.microsoft.com/office/drawing/2014/main" id="{6A1335F2-054C-B94E-B279-FF1522E577A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90" y="5526927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Content Placeholder 198">
            <a:extLst>
              <a:ext uri="{FF2B5EF4-FFF2-40B4-BE49-F238E27FC236}">
                <a16:creationId xmlns:a16="http://schemas.microsoft.com/office/drawing/2014/main" id="{3F19B493-C5F6-C546-824A-320F7027ED7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0066950" y="4914516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Content Placeholder 198">
            <a:extLst>
              <a:ext uri="{FF2B5EF4-FFF2-40B4-BE49-F238E27FC236}">
                <a16:creationId xmlns:a16="http://schemas.microsoft.com/office/drawing/2014/main" id="{8BD819D0-1E77-FB4F-99E2-FC8E2AFA6FD6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9561536" y="4276028"/>
            <a:ext cx="1726916" cy="270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9E8D33-BCE9-124F-949C-A0627587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73" y="264895"/>
            <a:ext cx="11171628" cy="679099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4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07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eft Midd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0AB5-7355-4D05-AA13-FCB0024AF8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CCDFF2-A2F9-4352-94BB-9BB119095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E4F3-DB94-4078-B315-B6B3AF42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4492-7268-4343-8743-9CF5058E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ADBF3-EEC8-4A6C-AAE2-1C215ECE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27B3B-30A7-48A7-8EDD-A1AC4113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EDB11-48D3-4EB1-9067-BA4C0821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39CC-9E26-4A88-8D62-FCAFD669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CD5A8-460D-450A-BD74-4B4F92EB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D217-025F-4356-9C97-CE3B65F9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E888-85A2-41FD-AB13-D91EAC23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FE87-CA92-40CA-AB15-CFDF9219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1B34-B281-4382-8827-1CF5DE6F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1D6A-6238-45A0-BE51-D05211F3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8D72A-B476-4459-BB74-91C9225E2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98022-7940-468D-87C1-2B3D1C39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AF79E-5C8A-42F2-B4CC-48D63361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F424C-BBA5-4721-BA15-03EE338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0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8ED6-9525-4B87-AFB3-89D7426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7C3B2-FB1F-4B31-A7B5-F9E77773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86CA2-36EF-42DF-913B-99CD446B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06A01-A4E6-4F4E-8AF8-7AE3C5262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F104-C213-48AD-B736-960C9032A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65191-6F10-4629-BE13-343943F8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98048-3CDC-47FE-BAA4-398B9888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656E0-DC20-4150-ADFF-50F18A416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9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1B2F-BDA5-41C5-A2FD-C99F83A2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9A315-C392-4008-9CFD-A98714FF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1D97D-8EAB-40E2-A1F7-250ACF7B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7AD13-0E90-4384-96DE-6E70BE18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8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E8060-AB02-47F9-922A-2A93A8343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07499-04E0-44CB-BE19-34209BEE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2DFA-005C-47D1-A99D-2F8DB34E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FF6A-836C-4941-BE35-B109B3F9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D757-E8FD-44F0-92CD-492CD8D5B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FB94A-8A3D-432A-9A8D-8309594B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81856-A3E9-437B-98EF-8C45B8AD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0DA7C-AE1B-4631-85E5-DB3EEB86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92CEE-A449-4882-8EEA-25D5FCC9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7F15-8315-4A4B-B048-FC69A353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2A1AF-1E98-45BB-99CE-03BF577C5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3C0B-38B2-49B6-B344-D4D2B8DC0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6DFE1-C59A-432F-BA6F-73339EB7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7E783-98A0-40AB-A3D1-1C168C5B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3399-872F-4CFD-A079-9D9E8167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495BF-ADB1-435D-8583-BF848C2D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F0E72-2EA4-404B-B229-7D114507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9CA7-7285-4571-ABA4-F3492E4A0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F18-B0D9-4662-BC27-BFA37F71E5A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5478C-2A33-4945-BEF9-4AD6AA792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821CE-A845-47EF-AB52-6189299EB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028F-E73E-40D1-ADE0-215E3D573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1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loomberglp.com/company/sites/2/2018/09/Who-Calls-for-Help.pdf" TargetMode="External"/><Relationship Id="rId2" Type="http://schemas.openxmlformats.org/officeDocument/2006/relationships/hyperlink" Target="https://www.innovations.harvard.edu/sites/default/files/12852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aai.org/ocs/index.php/WS/AAAIW15/paper/viewFile/10206/10261" TargetMode="External"/><Relationship Id="rId5" Type="http://schemas.openxmlformats.org/officeDocument/2006/relationships/hyperlink" Target="https://nextcity.org/daily/entry/open-data-shines-a-light-on-cities-top-challenges#:~:text=The%20data%20collected%20by%20a,cities%20and%20may%20contain%20gaps" TargetMode="External"/><Relationship Id="rId4" Type="http://schemas.openxmlformats.org/officeDocument/2006/relationships/hyperlink" Target="https://uncw.edu/bbwc/brudney/documents/coproductionofgovernmentservicesandthenewinformationtechnologybrudney2013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sf-scc.vercel.app/neighborhoods" TargetMode="External"/><Relationship Id="rId2" Type="http://schemas.openxmlformats.org/officeDocument/2006/relationships/hyperlink" Target="http://ec2-3-93-220-250.compute-1.amazonaws.com:8000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E35B8-F0E6-473E-AA70-CBED5B2AB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8272458" cy="3189507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Title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2AD9E-B06D-4C15-ACFE-2BEBAC5F6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Presenter Name</a:t>
            </a:r>
          </a:p>
          <a:p>
            <a:pPr algn="l"/>
            <a:r>
              <a:rPr lang="en-US" sz="3200" dirty="0">
                <a:solidFill>
                  <a:srgbClr val="FEFFFF"/>
                </a:solidFill>
              </a:rPr>
              <a:t>Date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0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52E81-B97A-450F-993C-BCB58204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Results: Statistical Results (8-10 slides are needed): </a:t>
            </a:r>
            <a:endParaRPr lang="en-US" dirty="0">
              <a:effectLst>
                <a:glow rad="127000">
                  <a:schemeClr val="tx1"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148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2FB58FB-56B0-4240-94CB-642D30AB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Results (8-10 slides are needed):  Add a Title - 1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DF0D5B7-C52E-5942-80B8-A338C973639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8C9D4CF-0CBB-114F-B70E-765BDFA63FA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644FD37F-BBCD-DB40-A9E9-F4ABD2B902E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98401BE-C1CE-4440-AEF8-550ED223F5B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D919309-2035-924B-B75F-53DDA98BA3A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9AC3A48-BE9A-5948-81F6-7B0990027D1B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49F2479-2A81-1247-97C2-8612F36A67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8D81892-544B-4B4F-99F2-3DFCC088CC7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16DD2D3-168D-444B-9C33-9D7A3B76CC3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EDC32A8-7D76-784F-95C2-D5C0293ABE8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8A577DC-859C-F84C-8E55-E2F2C4FA5DDF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64478BCA-ACC5-2B48-BA71-B040F1E047A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3A788F1D-BA62-5C42-8980-4C2D386C60B1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91918C4-BF56-6047-AC6C-1A61B10EA0C5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003233D-FDC9-834E-BF2C-6988FF22EA7E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17095C7-CF2A-4348-9366-0D4E01638076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2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(8-10 slides are needed):  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230938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Results (8-10 slides are needed): : 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/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Results (8-10 slides are needed):  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/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ABE70-652B-49F8-A51E-DB6054B4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5339851" cy="7920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Results (8-10 slides are needed): </a:t>
            </a:r>
            <a:br>
              <a:rPr lang="en-US" dirty="0"/>
            </a:br>
            <a:r>
              <a:rPr lang="en-US" dirty="0"/>
              <a:t>Trends in “X”</a:t>
            </a:r>
          </a:p>
        </p:txBody>
      </p:sp>
      <p:graphicFrame>
        <p:nvGraphicFramePr>
          <p:cNvPr id="4" name="Content Placeholder 5" descr="Line Graph Placeholder&#10;">
            <a:extLst>
              <a:ext uri="{FF2B5EF4-FFF2-40B4-BE49-F238E27FC236}">
                <a16:creationId xmlns:a16="http://schemas.microsoft.com/office/drawing/2014/main" id="{8CE15F7F-C114-4746-AE99-28DF76989ED4}"/>
              </a:ext>
            </a:extLst>
          </p:cNvPr>
          <p:cNvGraphicFramePr>
            <a:graphicFrameLocks/>
          </p:cNvGraphicFramePr>
          <p:nvPr/>
        </p:nvGraphicFramePr>
        <p:xfrm>
          <a:off x="6686550" y="1695450"/>
          <a:ext cx="5006975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EF3D8-3F02-4AEC-B097-2E6982B991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(one slide is needed- include the key finding)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 descr="White Darts">
            <a:extLst>
              <a:ext uri="{FF2B5EF4-FFF2-40B4-BE49-F238E27FC236}">
                <a16:creationId xmlns:a16="http://schemas.microsoft.com/office/drawing/2014/main" id="{8A7A839A-FCAC-2F45-B138-DD0DC7C61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CE19-F795-8240-B223-A5CA7C9DE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Biome Light" panose="020B0303030204020804" pitchFamily="34" charset="0"/>
              </a:rPr>
              <a:t>Thanks to your commitment and strong work ethic, we know next year will be even better than the last. </a:t>
            </a:r>
          </a:p>
          <a:p>
            <a:endParaRPr lang="en-US" dirty="0">
              <a:cs typeface="Biome Light" panose="020B0303030204020804" pitchFamily="34" charset="0"/>
            </a:endParaRPr>
          </a:p>
          <a:p>
            <a:r>
              <a:rPr lang="en-US" dirty="0">
                <a:cs typeface="Biome Light" panose="020B0303030204020804" pitchFamily="34" charset="0"/>
              </a:rPr>
              <a:t>We look forward to working together.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6F2C19-0689-4B63-8A83-297B6376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4" y="-43445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Overview</a:t>
            </a:r>
          </a:p>
        </p:txBody>
      </p:sp>
      <p:pic>
        <p:nvPicPr>
          <p:cNvPr id="21" name="Picture Placeholder 20" descr="Stairs">
            <a:extLst>
              <a:ext uri="{FF2B5EF4-FFF2-40B4-BE49-F238E27FC236}">
                <a16:creationId xmlns:a16="http://schemas.microsoft.com/office/drawing/2014/main" id="{DB8E3FD3-0267-4F81-A762-085F5391CA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0F2ED-980E-4DAB-9741-86DED0398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81013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7E0E41E9-E887-49CF-A358-8367F0C34840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722F-37EC-443F-AE71-6E9C033B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1194318"/>
            <a:ext cx="5291664" cy="59156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Our Team</a:t>
            </a:r>
          </a:p>
          <a:p>
            <a:r>
              <a:rPr lang="en-US" sz="36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3600" dirty="0">
                <a:solidFill>
                  <a:schemeClr val="tx1"/>
                </a:solidFill>
              </a:rPr>
              <a:t>Overarching Goals</a:t>
            </a:r>
          </a:p>
          <a:p>
            <a:r>
              <a:rPr lang="en-US" sz="3600" dirty="0">
                <a:solidFill>
                  <a:schemeClr val="tx1"/>
                </a:solidFill>
              </a:rPr>
              <a:t>Materials &amp; Methods</a:t>
            </a:r>
          </a:p>
          <a:p>
            <a:r>
              <a:rPr lang="en-US" sz="3600" dirty="0">
                <a:solidFill>
                  <a:schemeClr val="tx1"/>
                </a:solidFill>
              </a:rPr>
              <a:t>Statistical Findings</a:t>
            </a:r>
          </a:p>
          <a:p>
            <a:r>
              <a:rPr lang="en-US" sz="3600" dirty="0">
                <a:solidFill>
                  <a:schemeClr val="tx1"/>
                </a:solidFill>
              </a:rPr>
              <a:t>Concluding Remarks</a:t>
            </a:r>
          </a:p>
          <a:p>
            <a:r>
              <a:rPr lang="en-US" sz="36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925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9C83A5-8679-49CE-AE7A-38DF4C577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31971" y="1722518"/>
            <a:ext cx="6040829" cy="3153419"/>
            <a:chOff x="1504597" y="2399471"/>
            <a:chExt cx="6134807" cy="3202478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" name="Freeform 5962">
              <a:extLst>
                <a:ext uri="{FF2B5EF4-FFF2-40B4-BE49-F238E27FC236}">
                  <a16:creationId xmlns:a16="http://schemas.microsoft.com/office/drawing/2014/main" id="{3030BE1A-7780-4EB8-A6AD-85EB5CCB2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" name="Freeform 6151">
              <a:extLst>
                <a:ext uri="{FF2B5EF4-FFF2-40B4-BE49-F238E27FC236}">
                  <a16:creationId xmlns:a16="http://schemas.microsoft.com/office/drawing/2014/main" id="{FA1C427F-26D4-4D08-93A2-370ABFDC6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" name="Freeform 6153">
              <a:extLst>
                <a:ext uri="{FF2B5EF4-FFF2-40B4-BE49-F238E27FC236}">
                  <a16:creationId xmlns:a16="http://schemas.microsoft.com/office/drawing/2014/main" id="{53DEC68B-5907-4261-86FA-2A221D075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6" name="Freeform 6155">
              <a:extLst>
                <a:ext uri="{FF2B5EF4-FFF2-40B4-BE49-F238E27FC236}">
                  <a16:creationId xmlns:a16="http://schemas.microsoft.com/office/drawing/2014/main" id="{01AE34C1-084E-4B0C-AAFF-F5432A8D2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7" name="Freeform 6156">
              <a:extLst>
                <a:ext uri="{FF2B5EF4-FFF2-40B4-BE49-F238E27FC236}">
                  <a16:creationId xmlns:a16="http://schemas.microsoft.com/office/drawing/2014/main" id="{549994B7-FA96-4148-87E6-E80FDAC81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8" name="Freeform 6004">
              <a:extLst>
                <a:ext uri="{FF2B5EF4-FFF2-40B4-BE49-F238E27FC236}">
                  <a16:creationId xmlns:a16="http://schemas.microsoft.com/office/drawing/2014/main" id="{C234E250-D638-4A52-94C8-AB626C0AF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9" name="Gruppe 224">
              <a:extLst>
                <a:ext uri="{FF2B5EF4-FFF2-40B4-BE49-F238E27FC236}">
                  <a16:creationId xmlns:a16="http://schemas.microsoft.com/office/drawing/2014/main" id="{5F17C7AD-6097-43C0-9B9F-E6849DBB7280}"/>
                </a:ext>
              </a:extLst>
            </p:cNvPr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7" name="Freeform 6016">
                <a:extLst>
                  <a:ext uri="{FF2B5EF4-FFF2-40B4-BE49-F238E27FC236}">
                    <a16:creationId xmlns:a16="http://schemas.microsoft.com/office/drawing/2014/main" id="{161F0D1E-FA2D-4759-8F60-8BFE1ABF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8" name="Freeform 6017">
                <a:extLst>
                  <a:ext uri="{FF2B5EF4-FFF2-40B4-BE49-F238E27FC236}">
                    <a16:creationId xmlns:a16="http://schemas.microsoft.com/office/drawing/2014/main" id="{F774CF59-AABE-45F2-AFED-64A1E0DE0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9" name="Freeform 6018">
                <a:extLst>
                  <a:ext uri="{FF2B5EF4-FFF2-40B4-BE49-F238E27FC236}">
                    <a16:creationId xmlns:a16="http://schemas.microsoft.com/office/drawing/2014/main" id="{DACBE376-93DF-421E-B3B0-BEB3645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0" name="Freeform 6019">
                <a:extLst>
                  <a:ext uri="{FF2B5EF4-FFF2-40B4-BE49-F238E27FC236}">
                    <a16:creationId xmlns:a16="http://schemas.microsoft.com/office/drawing/2014/main" id="{F8CDB52E-16E7-4817-AF41-FD383F8F9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1" name="Freeform 6020">
                <a:extLst>
                  <a:ext uri="{FF2B5EF4-FFF2-40B4-BE49-F238E27FC236}">
                    <a16:creationId xmlns:a16="http://schemas.microsoft.com/office/drawing/2014/main" id="{838F801A-39F6-4F33-8A7D-F16F0333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2" name="Freeform 6021">
                <a:extLst>
                  <a:ext uri="{FF2B5EF4-FFF2-40B4-BE49-F238E27FC236}">
                    <a16:creationId xmlns:a16="http://schemas.microsoft.com/office/drawing/2014/main" id="{BD3FD3F4-0FA5-4009-9D8E-C1321DFFA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3" name="Freeform 6022">
                <a:extLst>
                  <a:ext uri="{FF2B5EF4-FFF2-40B4-BE49-F238E27FC236}">
                    <a16:creationId xmlns:a16="http://schemas.microsoft.com/office/drawing/2014/main" id="{0B631CFF-3642-465F-B907-21144EE1A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4" name="Freeform 6023">
                <a:extLst>
                  <a:ext uri="{FF2B5EF4-FFF2-40B4-BE49-F238E27FC236}">
                    <a16:creationId xmlns:a16="http://schemas.microsoft.com/office/drawing/2014/main" id="{A236E7D2-DC1A-4A70-9971-68D5C1B41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5" name="Freeform 6024">
                <a:extLst>
                  <a:ext uri="{FF2B5EF4-FFF2-40B4-BE49-F238E27FC236}">
                    <a16:creationId xmlns:a16="http://schemas.microsoft.com/office/drawing/2014/main" id="{DF08B1BF-A00A-4796-8226-A3E6F78E3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6" name="Freeform 6025">
                <a:extLst>
                  <a:ext uri="{FF2B5EF4-FFF2-40B4-BE49-F238E27FC236}">
                    <a16:creationId xmlns:a16="http://schemas.microsoft.com/office/drawing/2014/main" id="{603F2BE3-2E2A-49EC-8E36-4DDF1AD32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7" name="Freeform 6026">
                <a:extLst>
                  <a:ext uri="{FF2B5EF4-FFF2-40B4-BE49-F238E27FC236}">
                    <a16:creationId xmlns:a16="http://schemas.microsoft.com/office/drawing/2014/main" id="{1D4A2B9A-2E77-4763-BD4B-9D485797E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8" name="Freeform 6027">
                <a:extLst>
                  <a:ext uri="{FF2B5EF4-FFF2-40B4-BE49-F238E27FC236}">
                    <a16:creationId xmlns:a16="http://schemas.microsoft.com/office/drawing/2014/main" id="{185D2DBE-6C14-4FD0-A97C-E67EBB1B6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9" name="Freeform 6033">
                <a:extLst>
                  <a:ext uri="{FF2B5EF4-FFF2-40B4-BE49-F238E27FC236}">
                    <a16:creationId xmlns:a16="http://schemas.microsoft.com/office/drawing/2014/main" id="{404E7A5F-0247-4668-960E-F8E5860B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0" name="Freeform 6037">
                <a:extLst>
                  <a:ext uri="{FF2B5EF4-FFF2-40B4-BE49-F238E27FC236}">
                    <a16:creationId xmlns:a16="http://schemas.microsoft.com/office/drawing/2014/main" id="{B2C54C9D-1464-4263-A93C-6A19E0806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1" name="Freeform 6054">
                <a:extLst>
                  <a:ext uri="{FF2B5EF4-FFF2-40B4-BE49-F238E27FC236}">
                    <a16:creationId xmlns:a16="http://schemas.microsoft.com/office/drawing/2014/main" id="{6FBF50FB-D4AD-4A5C-B082-C2D248FA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2" name="Freeform 6074">
                <a:extLst>
                  <a:ext uri="{FF2B5EF4-FFF2-40B4-BE49-F238E27FC236}">
                    <a16:creationId xmlns:a16="http://schemas.microsoft.com/office/drawing/2014/main" id="{71C337CA-3C3F-4191-9533-004D6CC84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3" name="Freeform 6084">
                <a:extLst>
                  <a:ext uri="{FF2B5EF4-FFF2-40B4-BE49-F238E27FC236}">
                    <a16:creationId xmlns:a16="http://schemas.microsoft.com/office/drawing/2014/main" id="{CFB3B249-F8E7-4700-805E-A65468163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4" name="Freeform 6086">
                <a:extLst>
                  <a:ext uri="{FF2B5EF4-FFF2-40B4-BE49-F238E27FC236}">
                    <a16:creationId xmlns:a16="http://schemas.microsoft.com/office/drawing/2014/main" id="{300E0473-EF92-410D-949E-8C990BF8A8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5" name="Freeform 6087">
                <a:extLst>
                  <a:ext uri="{FF2B5EF4-FFF2-40B4-BE49-F238E27FC236}">
                    <a16:creationId xmlns:a16="http://schemas.microsoft.com/office/drawing/2014/main" id="{3DF0058C-4C8B-49C9-82DA-EFFA5F54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6" name="Freeform 6088">
                <a:extLst>
                  <a:ext uri="{FF2B5EF4-FFF2-40B4-BE49-F238E27FC236}">
                    <a16:creationId xmlns:a16="http://schemas.microsoft.com/office/drawing/2014/main" id="{2D911094-1054-468C-90FD-6E603757C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7" name="Freeform 6089">
                <a:extLst>
                  <a:ext uri="{FF2B5EF4-FFF2-40B4-BE49-F238E27FC236}">
                    <a16:creationId xmlns:a16="http://schemas.microsoft.com/office/drawing/2014/main" id="{A818A3C7-C6EC-4985-A983-B98348284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8" name="Freeform 6091">
                <a:extLst>
                  <a:ext uri="{FF2B5EF4-FFF2-40B4-BE49-F238E27FC236}">
                    <a16:creationId xmlns:a16="http://schemas.microsoft.com/office/drawing/2014/main" id="{788659C0-330B-4B88-BF4C-A31F02A4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9" name="Freeform 6092">
                <a:extLst>
                  <a:ext uri="{FF2B5EF4-FFF2-40B4-BE49-F238E27FC236}">
                    <a16:creationId xmlns:a16="http://schemas.microsoft.com/office/drawing/2014/main" id="{29B88454-5971-473F-85B9-B3C901349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0" name="Freeform 6094">
                <a:extLst>
                  <a:ext uri="{FF2B5EF4-FFF2-40B4-BE49-F238E27FC236}">
                    <a16:creationId xmlns:a16="http://schemas.microsoft.com/office/drawing/2014/main" id="{B90433DD-171F-4259-9EBD-140D8944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1" name="Freeform 6098">
                <a:extLst>
                  <a:ext uri="{FF2B5EF4-FFF2-40B4-BE49-F238E27FC236}">
                    <a16:creationId xmlns:a16="http://schemas.microsoft.com/office/drawing/2014/main" id="{2C5F24B1-D8CC-41F0-B460-A6AD7DA5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2" name="Freeform 6099">
                <a:extLst>
                  <a:ext uri="{FF2B5EF4-FFF2-40B4-BE49-F238E27FC236}">
                    <a16:creationId xmlns:a16="http://schemas.microsoft.com/office/drawing/2014/main" id="{25E2B5B1-C34B-473E-BC0A-8E4E73947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3" name="Freeform 6100">
                <a:extLst>
                  <a:ext uri="{FF2B5EF4-FFF2-40B4-BE49-F238E27FC236}">
                    <a16:creationId xmlns:a16="http://schemas.microsoft.com/office/drawing/2014/main" id="{FACFA2B1-5612-4E74-8F7D-873AB5731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4" name="Freeform 6101">
                <a:extLst>
                  <a:ext uri="{FF2B5EF4-FFF2-40B4-BE49-F238E27FC236}">
                    <a16:creationId xmlns:a16="http://schemas.microsoft.com/office/drawing/2014/main" id="{C7749EA7-CEE9-42C7-ABE2-1E210A03B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5" name="Freeform 6102">
                <a:extLst>
                  <a:ext uri="{FF2B5EF4-FFF2-40B4-BE49-F238E27FC236}">
                    <a16:creationId xmlns:a16="http://schemas.microsoft.com/office/drawing/2014/main" id="{42A64EEF-617C-4F3F-AE1B-16F9CF60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6" name="Freeform 6103">
                <a:extLst>
                  <a:ext uri="{FF2B5EF4-FFF2-40B4-BE49-F238E27FC236}">
                    <a16:creationId xmlns:a16="http://schemas.microsoft.com/office/drawing/2014/main" id="{BE844484-EA33-40FF-94EC-7C2299F29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7" name="Freeform 6104">
                <a:extLst>
                  <a:ext uri="{FF2B5EF4-FFF2-40B4-BE49-F238E27FC236}">
                    <a16:creationId xmlns:a16="http://schemas.microsoft.com/office/drawing/2014/main" id="{C78B509A-781D-4081-B2D8-60F20A8E5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8" name="Freeform 6105">
                <a:extLst>
                  <a:ext uri="{FF2B5EF4-FFF2-40B4-BE49-F238E27FC236}">
                    <a16:creationId xmlns:a16="http://schemas.microsoft.com/office/drawing/2014/main" id="{DA75811F-0584-441B-BC7F-C2B4A9C8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9" name="Freeform 6106">
                <a:extLst>
                  <a:ext uri="{FF2B5EF4-FFF2-40B4-BE49-F238E27FC236}">
                    <a16:creationId xmlns:a16="http://schemas.microsoft.com/office/drawing/2014/main" id="{84C1FFDC-0DF7-4986-B1EF-F797F82D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0" name="Freeform 6107">
                <a:extLst>
                  <a:ext uri="{FF2B5EF4-FFF2-40B4-BE49-F238E27FC236}">
                    <a16:creationId xmlns:a16="http://schemas.microsoft.com/office/drawing/2014/main" id="{9C1D5E21-D5BA-44EA-AEFA-9B8B8D88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1" name="Freeform 6108">
                <a:extLst>
                  <a:ext uri="{FF2B5EF4-FFF2-40B4-BE49-F238E27FC236}">
                    <a16:creationId xmlns:a16="http://schemas.microsoft.com/office/drawing/2014/main" id="{7D5876BB-1416-4CE5-8E4A-00FF4074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2" name="Freeform 6109">
                <a:extLst>
                  <a:ext uri="{FF2B5EF4-FFF2-40B4-BE49-F238E27FC236}">
                    <a16:creationId xmlns:a16="http://schemas.microsoft.com/office/drawing/2014/main" id="{365FEC51-7D41-4D35-A8FA-280714FA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3" name="Freeform 6110">
                <a:extLst>
                  <a:ext uri="{FF2B5EF4-FFF2-40B4-BE49-F238E27FC236}">
                    <a16:creationId xmlns:a16="http://schemas.microsoft.com/office/drawing/2014/main" id="{F54CE57D-A155-413E-B415-073D74E7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4" name="Freeform 6111">
                <a:extLst>
                  <a:ext uri="{FF2B5EF4-FFF2-40B4-BE49-F238E27FC236}">
                    <a16:creationId xmlns:a16="http://schemas.microsoft.com/office/drawing/2014/main" id="{4E486653-D84B-497C-A26E-1F4C201CE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5" name="Freeform 6112">
                <a:extLst>
                  <a:ext uri="{FF2B5EF4-FFF2-40B4-BE49-F238E27FC236}">
                    <a16:creationId xmlns:a16="http://schemas.microsoft.com/office/drawing/2014/main" id="{56F7CACE-3AE9-447E-A567-7846EED5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6" name="Freeform 6113">
                <a:extLst>
                  <a:ext uri="{FF2B5EF4-FFF2-40B4-BE49-F238E27FC236}">
                    <a16:creationId xmlns:a16="http://schemas.microsoft.com/office/drawing/2014/main" id="{FEB6DB0F-C706-47A8-9A5E-1ADE86913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7" name="Freeform 6115">
                <a:extLst>
                  <a:ext uri="{FF2B5EF4-FFF2-40B4-BE49-F238E27FC236}">
                    <a16:creationId xmlns:a16="http://schemas.microsoft.com/office/drawing/2014/main" id="{C0E12EC4-8EE9-4AA6-8559-D460ECC05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8" name="Freeform 6116">
                <a:extLst>
                  <a:ext uri="{FF2B5EF4-FFF2-40B4-BE49-F238E27FC236}">
                    <a16:creationId xmlns:a16="http://schemas.microsoft.com/office/drawing/2014/main" id="{5CE19E1D-08CF-4993-8891-8BA868E6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9" name="Freeform 6117">
                <a:extLst>
                  <a:ext uri="{FF2B5EF4-FFF2-40B4-BE49-F238E27FC236}">
                    <a16:creationId xmlns:a16="http://schemas.microsoft.com/office/drawing/2014/main" id="{FE861EAC-4CC9-4B47-BA30-1291C9255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0" name="Freeform 6118">
                <a:extLst>
                  <a:ext uri="{FF2B5EF4-FFF2-40B4-BE49-F238E27FC236}">
                    <a16:creationId xmlns:a16="http://schemas.microsoft.com/office/drawing/2014/main" id="{09494660-8EC4-4C1F-8294-A7CF8A27D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10" name="Freeform 6134">
              <a:extLst>
                <a:ext uri="{FF2B5EF4-FFF2-40B4-BE49-F238E27FC236}">
                  <a16:creationId xmlns:a16="http://schemas.microsoft.com/office/drawing/2014/main" id="{9654C937-CB38-4983-9066-EB296E1C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1" name="Freeform 6135">
              <a:extLst>
                <a:ext uri="{FF2B5EF4-FFF2-40B4-BE49-F238E27FC236}">
                  <a16:creationId xmlns:a16="http://schemas.microsoft.com/office/drawing/2014/main" id="{7C6AC275-D46E-4459-925C-FD74D6B8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" name="Freeform 6136">
              <a:extLst>
                <a:ext uri="{FF2B5EF4-FFF2-40B4-BE49-F238E27FC236}">
                  <a16:creationId xmlns:a16="http://schemas.microsoft.com/office/drawing/2014/main" id="{919B1C72-6B7C-4A2F-AF89-06620450F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" name="Freeform 6138">
              <a:extLst>
                <a:ext uri="{FF2B5EF4-FFF2-40B4-BE49-F238E27FC236}">
                  <a16:creationId xmlns:a16="http://schemas.microsoft.com/office/drawing/2014/main" id="{EDD54EC6-1853-45A3-90E5-DE4DBE409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4" name="Freeform 6144">
              <a:extLst>
                <a:ext uri="{FF2B5EF4-FFF2-40B4-BE49-F238E27FC236}">
                  <a16:creationId xmlns:a16="http://schemas.microsoft.com/office/drawing/2014/main" id="{2D267426-02F1-4CB7-B04B-C9D00C206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5" name="Freeform 6149">
              <a:extLst>
                <a:ext uri="{FF2B5EF4-FFF2-40B4-BE49-F238E27FC236}">
                  <a16:creationId xmlns:a16="http://schemas.microsoft.com/office/drawing/2014/main" id="{6F479DBB-6F10-4157-8541-19770BFD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6" name="Freeform 6150">
              <a:extLst>
                <a:ext uri="{FF2B5EF4-FFF2-40B4-BE49-F238E27FC236}">
                  <a16:creationId xmlns:a16="http://schemas.microsoft.com/office/drawing/2014/main" id="{A4C0EB54-44AA-424E-B8F9-C902C866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61" name="Freeform 6">
            <a:extLst>
              <a:ext uri="{FF2B5EF4-FFF2-40B4-BE49-F238E27FC236}">
                <a16:creationId xmlns:a16="http://schemas.microsoft.com/office/drawing/2014/main" id="{D83BBA1A-1810-4171-BD9C-B27B7C26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351639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2D409DD0-6B30-47E3-9886-F8F16D42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902715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8B1A45F7-385D-4B67-98E4-489AB4E31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800564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7F192ACD-9C75-481C-8934-C15F525ED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249489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B7ACCD3-FC43-4E32-B7AA-E6D86BED1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5736300" y="2448181"/>
            <a:ext cx="0" cy="208701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625433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Meet The Team (example 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1608218"/>
            <a:ext cx="28837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Our Team around the world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726781" y="2245249"/>
            <a:ext cx="3499537" cy="4185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Provide a description of each team member: major, graduate/ undergraduate, Junior/ senior, expected graduation semester, career goals, hobbies and fun activities </a:t>
            </a:r>
          </a:p>
          <a:p>
            <a:endParaRPr lang="en-US" dirty="0"/>
          </a:p>
          <a:p>
            <a:r>
              <a:rPr lang="en-US" dirty="0"/>
              <a:t>You should also Provide a description of each member’s project responsibilities and the work that he/she has done in this project </a:t>
            </a:r>
          </a:p>
          <a:p>
            <a:endParaRPr lang="en-US" dirty="0"/>
          </a:p>
          <a:p>
            <a:r>
              <a:rPr lang="en-US" dirty="0"/>
              <a:t>Note: this is just a template and you can change the layout the way that you want</a:t>
            </a:r>
          </a:p>
          <a:p>
            <a:endParaRPr lang="en-US" dirty="0"/>
          </a:p>
          <a:p>
            <a:r>
              <a:rPr lang="en-US" dirty="0"/>
              <a:t> A photo for each team member is required  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" name="Picture 70" descr="This is a picture of a human being. ">
            <a:extLst>
              <a:ext uri="{FF2B5EF4-FFF2-40B4-BE49-F238E27FC236}">
                <a16:creationId xmlns:a16="http://schemas.microsoft.com/office/drawing/2014/main" id="{F50EC33F-8894-4BEA-B710-42C21395D6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6" y="4152497"/>
            <a:ext cx="814289" cy="814289"/>
          </a:xfrm>
          <a:prstGeom prst="ellipse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0237CDA-91C7-49E9-BAFC-0776846C7C3C}"/>
              </a:ext>
            </a:extLst>
          </p:cNvPr>
          <p:cNvSpPr txBox="1"/>
          <p:nvPr/>
        </p:nvSpPr>
        <p:spPr>
          <a:xfrm>
            <a:off x="5405320" y="5117528"/>
            <a:ext cx="74860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Ian	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39F668-991D-4BEA-B3AA-3A269274108D}"/>
              </a:ext>
            </a:extLst>
          </p:cNvPr>
          <p:cNvSpPr txBox="1"/>
          <p:nvPr/>
        </p:nvSpPr>
        <p:spPr>
          <a:xfrm>
            <a:off x="6879360" y="5117528"/>
            <a:ext cx="81252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Flora	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CB3924-9B8A-42C3-8967-71424F7BEF3D}"/>
              </a:ext>
            </a:extLst>
          </p:cNvPr>
          <p:cNvSpPr txBox="1"/>
          <p:nvPr/>
        </p:nvSpPr>
        <p:spPr>
          <a:xfrm>
            <a:off x="8392770" y="5117528"/>
            <a:ext cx="88434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Allan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2082CD-B83F-48FB-8070-8FA0500FF4B6}"/>
              </a:ext>
            </a:extLst>
          </p:cNvPr>
          <p:cNvSpPr txBox="1"/>
          <p:nvPr/>
        </p:nvSpPr>
        <p:spPr>
          <a:xfrm>
            <a:off x="9880274" y="5117528"/>
            <a:ext cx="102111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Victoria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4AFE17F-D5F3-4088-A119-1B09AC60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288463" y="1925714"/>
            <a:ext cx="0" cy="24888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73380DA-31E8-4A4F-8316-F527A262B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834941" y="3030283"/>
            <a:ext cx="0" cy="150490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This is a picture of a human being. ">
            <a:extLst>
              <a:ext uri="{FF2B5EF4-FFF2-40B4-BE49-F238E27FC236}">
                <a16:creationId xmlns:a16="http://schemas.microsoft.com/office/drawing/2014/main" id="{2577F7D1-192D-40B4-99E0-89844CC3E1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361" y="4154911"/>
            <a:ext cx="818204" cy="818204"/>
          </a:xfrm>
          <a:prstGeom prst="ellipse">
            <a:avLst/>
          </a:prstGeom>
        </p:spPr>
      </p:pic>
      <p:pic>
        <p:nvPicPr>
          <p:cNvPr id="79" name="Picture 78" descr="This is a picture of a human being. ">
            <a:extLst>
              <a:ext uri="{FF2B5EF4-FFF2-40B4-BE49-F238E27FC236}">
                <a16:creationId xmlns:a16="http://schemas.microsoft.com/office/drawing/2014/main" id="{D2843F61-A10E-4A12-A192-7001FFCF4E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796" y="4152497"/>
            <a:ext cx="814290" cy="81429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B4E19F0-9268-49F1-864A-6AF53025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0390830" y="2272028"/>
            <a:ext cx="0" cy="208701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This is a picture of a human being. ">
            <a:extLst>
              <a:ext uri="{FF2B5EF4-FFF2-40B4-BE49-F238E27FC236}">
                <a16:creationId xmlns:a16="http://schemas.microsoft.com/office/drawing/2014/main" id="{27224B11-0E50-4872-A2D1-98ABC3C8B4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3685" y="4152497"/>
            <a:ext cx="814290" cy="81429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E46396-D16F-446B-A9AD-53DEF0657574}"/>
              </a:ext>
            </a:extLst>
          </p:cNvPr>
          <p:cNvSpPr txBox="1"/>
          <p:nvPr/>
        </p:nvSpPr>
        <p:spPr>
          <a:xfrm>
            <a:off x="6673923" y="5292237"/>
            <a:ext cx="122339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Berggren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C08D76-A3A7-451C-B0C3-B5D7AA140249}"/>
              </a:ext>
            </a:extLst>
          </p:cNvPr>
          <p:cNvSpPr txBox="1"/>
          <p:nvPr/>
        </p:nvSpPr>
        <p:spPr>
          <a:xfrm>
            <a:off x="5124602" y="5292237"/>
            <a:ext cx="122339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Hanssen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1E9291-AD0F-43F4-8144-EB5D7B638F82}"/>
              </a:ext>
            </a:extLst>
          </p:cNvPr>
          <p:cNvSpPr txBox="1"/>
          <p:nvPr/>
        </p:nvSpPr>
        <p:spPr>
          <a:xfrm>
            <a:off x="8223243" y="5292237"/>
            <a:ext cx="122339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Mattsson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9AA184-8D4A-41A0-B201-C0804EF24B2C}"/>
              </a:ext>
            </a:extLst>
          </p:cNvPr>
          <p:cNvSpPr txBox="1"/>
          <p:nvPr/>
        </p:nvSpPr>
        <p:spPr>
          <a:xfrm>
            <a:off x="9779132" y="5292237"/>
            <a:ext cx="122339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Lindqvist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Meet The Team (example 2)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1771598"/>
          </a:xfrm>
        </p:spPr>
        <p:txBody>
          <a:bodyPr>
            <a:normAutofit/>
          </a:bodyPr>
          <a:lstStyle/>
          <a:p>
            <a:r>
              <a:rPr lang="en-US" dirty="0"/>
              <a:t>Provide a description of each member’s project responsibilities and the work that he/she has done in this project 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Template text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Template text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Template text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Template text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558427"/>
            <a:ext cx="9756600" cy="39128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the references to learn about 311 data,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 5 to 7 key factors about 311 data. see 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Nine Imperatives For Leadership of 311-Enabled Government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hlinkClick r:id="rId2"/>
              </a:rPr>
              <a:t>https://www.innovations.harvard.edu/sites/default/files/128521.pdf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 that you are not limited to the provided references there are many studies that you can find about 311 data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Who Calls for Help? </a:t>
            </a:r>
            <a:r>
              <a:rPr lang="en-US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https://data.bloomberglp.com/company/sites/2/2018/09/Who-Calls-for-Help.pdf</a:t>
            </a:r>
            <a:endParaRPr lang="en-US" u="sng" dirty="0">
              <a:solidFill>
                <a:srgbClr val="0563C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Coproduction of Government Services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https://uncw.edu/bbwc/brudney/documents/coproductionofgovernmentservicesandthenewinformationtechnologybrudney2013.pdf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ea typeface="Calibri" panose="020F0502020204030204" pitchFamily="34" charset="0"/>
              </a:rPr>
              <a:t>Open Data Shines a Light on Cities’ Top Challenges </a:t>
            </a:r>
            <a:r>
              <a:rPr lang="en-US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5"/>
              </a:rPr>
              <a:t>https://nextcity.org/daily/entry/open-data-shines-a-light-on-cities-top-challenges#:~:text=The%20data%20collected%20by%20a,cities%20and%20may%20contain%20gaps</a:t>
            </a:r>
            <a:endParaRPr lang="en-US" u="sng" dirty="0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Mining 911 Calls in New York City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https://www.aaai.org/ocs/index.php/WS/AAAIW15/paper/viewFile/10206/10261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71094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September 3, 20XX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Annual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782931A-7D25-4B4B-9464-57AE418934A3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need to include 2-3 slides for the introduction section </a:t>
            </a:r>
          </a:p>
          <a:p>
            <a:r>
              <a:rPr lang="en-US" dirty="0"/>
              <a:t>What do you know about Kansas City 311 Data?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deployed the 311 call complete data from 2007 – 2020):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http://ec2-3-93-220-250.compute-1.amazonaws.com:8000/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above visualization application will be available in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Vercel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server: 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https://nsf-scc.vercel.app/neighborhoods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AB770C-48A2-4BDF-8F11-D93B287BAD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9609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need to one slide for the Objectives and Method section </a:t>
            </a:r>
          </a:p>
          <a:p>
            <a:endParaRPr lang="en-US" dirty="0"/>
          </a:p>
          <a:p>
            <a:r>
              <a:rPr lang="en-US" dirty="0"/>
              <a:t>Please keep it professional and avoid any decorative picture in your slides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AB770C-48A2-4BDF-8F11-D93B287BAD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189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(8-10 slides are needed): Title and Content Layout with SmartArt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</p:nvPr>
        </p:nvGraphicFramePr>
        <p:xfrm>
          <a:off x="1524002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(8-10 slides are needed):  Title and Content Layout with Chart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</p:nvPr>
        </p:nvGraphicFramePr>
        <p:xfrm>
          <a:off x="1524002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774</Words>
  <Application>Microsoft Office PowerPoint</Application>
  <PresentationFormat>Widescreen</PresentationFormat>
  <Paragraphs>152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Title</vt:lpstr>
      <vt:lpstr>Overview</vt:lpstr>
      <vt:lpstr>Human resources slide 9</vt:lpstr>
      <vt:lpstr>Meet The Team (example 2)</vt:lpstr>
      <vt:lpstr>Introduction</vt:lpstr>
      <vt:lpstr>Introduction</vt:lpstr>
      <vt:lpstr>Objectives &amp; Method</vt:lpstr>
      <vt:lpstr>Statistical Results (8-10 slides are needed): Title and Content Layout with SmartArt</vt:lpstr>
      <vt:lpstr>Statistical Results (8-10 slides are needed):  Title and Content Layout with Chart</vt:lpstr>
      <vt:lpstr>Statistical Results: Statistical Results (8-10 slides are needed): </vt:lpstr>
      <vt:lpstr>Statistical Results (8-10 slides are needed):  Add a Title - 1</vt:lpstr>
      <vt:lpstr>Statistical Results (8-10 slides are needed):  Two Content Layout with Table</vt:lpstr>
      <vt:lpstr>Statistical Results (8-10 slides are needed): : Growth by sector</vt:lpstr>
      <vt:lpstr>Statistical Results (8-10 slides are needed):  Growth by sector </vt:lpstr>
      <vt:lpstr>Statistical Results (8-10 slides are needed):  Trends in “X”</vt:lpstr>
      <vt:lpstr>Summary (one slide is needed- include the key finding)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Majid Bani-Yaghoub</dc:creator>
  <cp:lastModifiedBy>Majid Bani-Yaghoub</cp:lastModifiedBy>
  <cp:revision>17</cp:revision>
  <dcterms:created xsi:type="dcterms:W3CDTF">2021-02-03T16:11:48Z</dcterms:created>
  <dcterms:modified xsi:type="dcterms:W3CDTF">2021-02-04T16:59:31Z</dcterms:modified>
</cp:coreProperties>
</file>